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305" r:id="rId5"/>
    <p:sldId id="321" r:id="rId6"/>
    <p:sldId id="320" r:id="rId7"/>
    <p:sldId id="325" r:id="rId8"/>
    <p:sldId id="330" r:id="rId9"/>
    <p:sldId id="314" r:id="rId10"/>
    <p:sldId id="318" r:id="rId11"/>
    <p:sldId id="301" r:id="rId12"/>
  </p:sldIdLst>
  <p:sldSz cx="12192000" cy="6858000"/>
  <p:notesSz cx="6858000" cy="9144000"/>
  <p:defaultTextStyle>
    <a:defPPr>
      <a:defRPr lang="nl-NL"/>
    </a:defPPr>
    <a:lvl1pPr marL="0" algn="l" defTabSz="914312" rtl="0" eaLnBrk="1" latinLnBrk="0" hangingPunct="1">
      <a:defRPr sz="1800" kern="1200">
        <a:solidFill>
          <a:schemeClr val="tx1"/>
        </a:solidFill>
        <a:latin typeface="+mn-lt"/>
        <a:ea typeface="+mn-ea"/>
        <a:cs typeface="+mn-cs"/>
      </a:defRPr>
    </a:lvl1pPr>
    <a:lvl2pPr marL="457156" algn="l" defTabSz="914312" rtl="0" eaLnBrk="1" latinLnBrk="0" hangingPunct="1">
      <a:defRPr sz="1800" kern="1200">
        <a:solidFill>
          <a:schemeClr val="tx1"/>
        </a:solidFill>
        <a:latin typeface="+mn-lt"/>
        <a:ea typeface="+mn-ea"/>
        <a:cs typeface="+mn-cs"/>
      </a:defRPr>
    </a:lvl2pPr>
    <a:lvl3pPr marL="914312" algn="l" defTabSz="914312" rtl="0" eaLnBrk="1" latinLnBrk="0" hangingPunct="1">
      <a:defRPr sz="1800" kern="1200">
        <a:solidFill>
          <a:schemeClr val="tx1"/>
        </a:solidFill>
        <a:latin typeface="+mn-lt"/>
        <a:ea typeface="+mn-ea"/>
        <a:cs typeface="+mn-cs"/>
      </a:defRPr>
    </a:lvl3pPr>
    <a:lvl4pPr marL="1371469" algn="l" defTabSz="914312" rtl="0" eaLnBrk="1" latinLnBrk="0" hangingPunct="1">
      <a:defRPr sz="1800" kern="1200">
        <a:solidFill>
          <a:schemeClr val="tx1"/>
        </a:solidFill>
        <a:latin typeface="+mn-lt"/>
        <a:ea typeface="+mn-ea"/>
        <a:cs typeface="+mn-cs"/>
      </a:defRPr>
    </a:lvl4pPr>
    <a:lvl5pPr marL="1828626" algn="l" defTabSz="914312" rtl="0" eaLnBrk="1" latinLnBrk="0" hangingPunct="1">
      <a:defRPr sz="1800" kern="1200">
        <a:solidFill>
          <a:schemeClr val="tx1"/>
        </a:solidFill>
        <a:latin typeface="+mn-lt"/>
        <a:ea typeface="+mn-ea"/>
        <a:cs typeface="+mn-cs"/>
      </a:defRPr>
    </a:lvl5pPr>
    <a:lvl6pPr marL="2285782" algn="l" defTabSz="914312" rtl="0" eaLnBrk="1" latinLnBrk="0" hangingPunct="1">
      <a:defRPr sz="1800" kern="1200">
        <a:solidFill>
          <a:schemeClr val="tx1"/>
        </a:solidFill>
        <a:latin typeface="+mn-lt"/>
        <a:ea typeface="+mn-ea"/>
        <a:cs typeface="+mn-cs"/>
      </a:defRPr>
    </a:lvl6pPr>
    <a:lvl7pPr marL="2742938" algn="l" defTabSz="914312" rtl="0" eaLnBrk="1" latinLnBrk="0" hangingPunct="1">
      <a:defRPr sz="1800" kern="1200">
        <a:solidFill>
          <a:schemeClr val="tx1"/>
        </a:solidFill>
        <a:latin typeface="+mn-lt"/>
        <a:ea typeface="+mn-ea"/>
        <a:cs typeface="+mn-cs"/>
      </a:defRPr>
    </a:lvl7pPr>
    <a:lvl8pPr marL="3200094" algn="l" defTabSz="914312" rtl="0" eaLnBrk="1" latinLnBrk="0" hangingPunct="1">
      <a:defRPr sz="1800" kern="1200">
        <a:solidFill>
          <a:schemeClr val="tx1"/>
        </a:solidFill>
        <a:latin typeface="+mn-lt"/>
        <a:ea typeface="+mn-ea"/>
        <a:cs typeface="+mn-cs"/>
      </a:defRPr>
    </a:lvl8pPr>
    <a:lvl9pPr marL="3657251" algn="l" defTabSz="91431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C3D41C-583B-4105-AA27-C0F6EF9228A3}" v="21" dt="2026-03-07T18:20:51.3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94068" autoAdjust="0"/>
  </p:normalViewPr>
  <p:slideViewPr>
    <p:cSldViewPr snapToGrid="0">
      <p:cViewPr>
        <p:scale>
          <a:sx n="66" d="100"/>
          <a:sy n="66" d="100"/>
        </p:scale>
        <p:origin x="2880" y="177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 Hoek" userId="6ad58560-e8e9-48ae-ba30-46665d65714c" providerId="ADAL" clId="{CB185CB9-D236-4781-925E-2605808C79F7}"/>
    <pc:docChg chg="undo custSel addSld delSld modSld sldOrd modMainMaster addSection delSection modSection">
      <pc:chgData name="Owen Hoek" userId="6ad58560-e8e9-48ae-ba30-46665d65714c" providerId="ADAL" clId="{CB185CB9-D236-4781-925E-2605808C79F7}" dt="2026-01-05T10:52:33.373" v="12874" actId="17851"/>
      <pc:docMkLst>
        <pc:docMk/>
      </pc:docMkLst>
      <pc:sldChg chg="addSp delSp modSp mod modTransition setBg delAnim modAnim">
        <pc:chgData name="Owen Hoek" userId="6ad58560-e8e9-48ae-ba30-46665d65714c" providerId="ADAL" clId="{CB185CB9-D236-4781-925E-2605808C79F7}" dt="2026-01-02T08:42:39.223" v="11074" actId="21"/>
        <pc:sldMkLst>
          <pc:docMk/>
          <pc:sldMk cId="2688274080" sldId="301"/>
        </pc:sldMkLst>
        <pc:spChg chg="add mod ord">
          <ac:chgData name="Owen Hoek" userId="6ad58560-e8e9-48ae-ba30-46665d65714c" providerId="ADAL" clId="{CB185CB9-D236-4781-925E-2605808C79F7}" dt="2025-12-29T10:05:08.464" v="7436" actId="14100"/>
          <ac:spMkLst>
            <pc:docMk/>
            <pc:sldMk cId="2688274080" sldId="301"/>
            <ac:spMk id="4" creationId="{49C8BC06-4446-2F81-89E7-BA5C2D404185}"/>
          </ac:spMkLst>
        </pc:spChg>
        <pc:spChg chg="mod">
          <ac:chgData name="Owen Hoek" userId="6ad58560-e8e9-48ae-ba30-46665d65714c" providerId="ADAL" clId="{CB185CB9-D236-4781-925E-2605808C79F7}" dt="2025-12-19T15:37:47.628" v="6534" actId="1076"/>
          <ac:spMkLst>
            <pc:docMk/>
            <pc:sldMk cId="2688274080" sldId="301"/>
            <ac:spMk id="5" creationId="{BF25A236-8881-10B6-0795-08B56AF98B2D}"/>
          </ac:spMkLst>
        </pc:spChg>
        <pc:spChg chg="mod">
          <ac:chgData name="Owen Hoek" userId="6ad58560-e8e9-48ae-ba30-46665d65714c" providerId="ADAL" clId="{CB185CB9-D236-4781-925E-2605808C79F7}" dt="2025-12-19T15:37:47.628" v="6534" actId="1076"/>
          <ac:spMkLst>
            <pc:docMk/>
            <pc:sldMk cId="2688274080" sldId="301"/>
            <ac:spMk id="6" creationId="{3F635C93-914F-CDF6-F130-66DCDA4C98ED}"/>
          </ac:spMkLst>
        </pc:spChg>
        <pc:spChg chg="mod">
          <ac:chgData name="Owen Hoek" userId="6ad58560-e8e9-48ae-ba30-46665d65714c" providerId="ADAL" clId="{CB185CB9-D236-4781-925E-2605808C79F7}" dt="2025-12-29T10:04:31.783" v="7426" actId="207"/>
          <ac:spMkLst>
            <pc:docMk/>
            <pc:sldMk cId="2688274080" sldId="301"/>
            <ac:spMk id="9" creationId="{42D64D32-34FE-1125-A57B-577E85F2D195}"/>
          </ac:spMkLst>
        </pc:spChg>
        <pc:spChg chg="mod">
          <ac:chgData name="Owen Hoek" userId="6ad58560-e8e9-48ae-ba30-46665d65714c" providerId="ADAL" clId="{CB185CB9-D236-4781-925E-2605808C79F7}" dt="2025-12-29T12:47:38.239" v="9649" actId="20577"/>
          <ac:spMkLst>
            <pc:docMk/>
            <pc:sldMk cId="2688274080" sldId="301"/>
            <ac:spMk id="99" creationId="{5E0366F4-C50A-7C40-E4F5-099E79A498E7}"/>
          </ac:spMkLst>
        </pc:spChg>
        <pc:picChg chg="add mod">
          <ac:chgData name="Owen Hoek" userId="6ad58560-e8e9-48ae-ba30-46665d65714c" providerId="ADAL" clId="{CB185CB9-D236-4781-925E-2605808C79F7}" dt="2025-12-29T10:05:11.370" v="7438" actId="1076"/>
          <ac:picMkLst>
            <pc:docMk/>
            <pc:sldMk cId="2688274080" sldId="301"/>
            <ac:picMk id="3" creationId="{C68A97F8-03BC-7CB3-8180-03A2F354F3CB}"/>
          </ac:picMkLst>
        </pc:picChg>
      </pc:sldChg>
      <pc:sldChg chg="addSp delSp modSp add mod setBg addAnim delAnim modAnim">
        <pc:chgData name="Owen Hoek" userId="6ad58560-e8e9-48ae-ba30-46665d65714c" providerId="ADAL" clId="{CB185CB9-D236-4781-925E-2605808C79F7}" dt="2026-01-05T10:49:22.322" v="12836" actId="14100"/>
        <pc:sldMkLst>
          <pc:docMk/>
          <pc:sldMk cId="1284566564" sldId="305"/>
        </pc:sldMkLst>
        <pc:spChg chg="add mod ord">
          <ac:chgData name="Owen Hoek" userId="6ad58560-e8e9-48ae-ba30-46665d65714c" providerId="ADAL" clId="{CB185CB9-D236-4781-925E-2605808C79F7}" dt="2026-01-05T10:49:22.322" v="12836" actId="14100"/>
          <ac:spMkLst>
            <pc:docMk/>
            <pc:sldMk cId="1284566564" sldId="305"/>
            <ac:spMk id="2" creationId="{DB1FC1BA-D271-7D4C-1E47-9DC9CC6550FD}"/>
          </ac:spMkLst>
        </pc:spChg>
        <pc:spChg chg="add mod">
          <ac:chgData name="Owen Hoek" userId="6ad58560-e8e9-48ae-ba30-46665d65714c" providerId="ADAL" clId="{CB185CB9-D236-4781-925E-2605808C79F7}" dt="2026-01-05T10:49:19.544" v="12835" actId="20577"/>
          <ac:spMkLst>
            <pc:docMk/>
            <pc:sldMk cId="1284566564" sldId="305"/>
            <ac:spMk id="15" creationId="{F4F793CD-20BA-5384-B3AE-DCAAE89A9295}"/>
          </ac:spMkLst>
        </pc:spChg>
        <pc:spChg chg="add mod">
          <ac:chgData name="Owen Hoek" userId="6ad58560-e8e9-48ae-ba30-46665d65714c" providerId="ADAL" clId="{CB185CB9-D236-4781-925E-2605808C79F7}" dt="2025-12-29T12:55:28.695" v="9691" actId="1076"/>
          <ac:spMkLst>
            <pc:docMk/>
            <pc:sldMk cId="1284566564" sldId="305"/>
            <ac:spMk id="16" creationId="{D62829B8-1DF2-7829-6363-4DA9A127C4F2}"/>
          </ac:spMkLst>
        </pc:spChg>
      </pc:sldChg>
      <pc:sldChg chg="addSp delSp modSp add mod ord setBg delAnim modAnim">
        <pc:chgData name="Owen Hoek" userId="6ad58560-e8e9-48ae-ba30-46665d65714c" providerId="ADAL" clId="{CB185CB9-D236-4781-925E-2605808C79F7}" dt="2026-01-05T10:51:46.897" v="12873" actId="478"/>
        <pc:sldMkLst>
          <pc:docMk/>
          <pc:sldMk cId="2003148835" sldId="314"/>
        </pc:sldMkLst>
        <pc:spChg chg="add mod ord">
          <ac:chgData name="Owen Hoek" userId="6ad58560-e8e9-48ae-ba30-46665d65714c" providerId="ADAL" clId="{CB185CB9-D236-4781-925E-2605808C79F7}" dt="2026-01-05T10:51:35.594" v="12871" actId="1076"/>
          <ac:spMkLst>
            <pc:docMk/>
            <pc:sldMk cId="2003148835" sldId="314"/>
            <ac:spMk id="9" creationId="{AF61A4ED-1EE2-EF12-97C7-230321035517}"/>
          </ac:spMkLst>
        </pc:spChg>
        <pc:spChg chg="add mod">
          <ac:chgData name="Owen Hoek" userId="6ad58560-e8e9-48ae-ba30-46665d65714c" providerId="ADAL" clId="{CB185CB9-D236-4781-925E-2605808C79F7}" dt="2025-12-29T09:59:50.808" v="7188"/>
          <ac:spMkLst>
            <pc:docMk/>
            <pc:sldMk cId="2003148835" sldId="314"/>
            <ac:spMk id="22" creationId="{CCBB764C-7F35-124D-5D8B-EEAD540CB332}"/>
          </ac:spMkLst>
        </pc:spChg>
        <pc:spChg chg="add mod">
          <ac:chgData name="Owen Hoek" userId="6ad58560-e8e9-48ae-ba30-46665d65714c" providerId="ADAL" clId="{CB185CB9-D236-4781-925E-2605808C79F7}" dt="2025-12-29T09:59:50.808" v="7188"/>
          <ac:spMkLst>
            <pc:docMk/>
            <pc:sldMk cId="2003148835" sldId="314"/>
            <ac:spMk id="23" creationId="{1E2A2494-A85E-6DC4-4279-BBE6981D12EE}"/>
          </ac:spMkLst>
        </pc:spChg>
        <pc:spChg chg="mod">
          <ac:chgData name="Owen Hoek" userId="6ad58560-e8e9-48ae-ba30-46665d65714c" providerId="ADAL" clId="{CB185CB9-D236-4781-925E-2605808C79F7}" dt="2025-12-29T10:01:30.280" v="7201"/>
          <ac:spMkLst>
            <pc:docMk/>
            <pc:sldMk cId="2003148835" sldId="314"/>
            <ac:spMk id="25" creationId="{98F050B7-9ADC-087E-5658-538E46E4983F}"/>
          </ac:spMkLst>
        </pc:spChg>
        <pc:spChg chg="mod">
          <ac:chgData name="Owen Hoek" userId="6ad58560-e8e9-48ae-ba30-46665d65714c" providerId="ADAL" clId="{CB185CB9-D236-4781-925E-2605808C79F7}" dt="2025-12-29T10:01:30.280" v="7201"/>
          <ac:spMkLst>
            <pc:docMk/>
            <pc:sldMk cId="2003148835" sldId="314"/>
            <ac:spMk id="26" creationId="{DFF79410-8393-FAA5-6420-1813E2DF84BC}"/>
          </ac:spMkLst>
        </pc:spChg>
        <pc:spChg chg="mod">
          <ac:chgData name="Owen Hoek" userId="6ad58560-e8e9-48ae-ba30-46665d65714c" providerId="ADAL" clId="{CB185CB9-D236-4781-925E-2605808C79F7}" dt="2025-12-29T10:01:37.959" v="7217" actId="20577"/>
          <ac:spMkLst>
            <pc:docMk/>
            <pc:sldMk cId="2003148835" sldId="314"/>
            <ac:spMk id="27" creationId="{6A8E4656-F7AD-A1D9-5BF0-A4C1FA95D457}"/>
          </ac:spMkLst>
        </pc:spChg>
        <pc:spChg chg="mod">
          <ac:chgData name="Owen Hoek" userId="6ad58560-e8e9-48ae-ba30-46665d65714c" providerId="ADAL" clId="{CB185CB9-D236-4781-925E-2605808C79F7}" dt="2026-01-02T07:37:43.357" v="10083" actId="313"/>
          <ac:spMkLst>
            <pc:docMk/>
            <pc:sldMk cId="2003148835" sldId="314"/>
            <ac:spMk id="28" creationId="{CA5F79EC-E27D-2411-2395-E7E5D40704E3}"/>
          </ac:spMkLst>
        </pc:spChg>
        <pc:spChg chg="mod">
          <ac:chgData name="Owen Hoek" userId="6ad58560-e8e9-48ae-ba30-46665d65714c" providerId="ADAL" clId="{CB185CB9-D236-4781-925E-2605808C79F7}" dt="2025-12-29T10:50:03.548" v="8059"/>
          <ac:spMkLst>
            <pc:docMk/>
            <pc:sldMk cId="2003148835" sldId="314"/>
            <ac:spMk id="59" creationId="{8F0FC7F0-C329-DD21-3038-265E47401DA7}"/>
          </ac:spMkLst>
        </pc:spChg>
        <pc:spChg chg="mod">
          <ac:chgData name="Owen Hoek" userId="6ad58560-e8e9-48ae-ba30-46665d65714c" providerId="ADAL" clId="{CB185CB9-D236-4781-925E-2605808C79F7}" dt="2025-12-29T10:50:03.548" v="8059"/>
          <ac:spMkLst>
            <pc:docMk/>
            <pc:sldMk cId="2003148835" sldId="314"/>
            <ac:spMk id="60" creationId="{EC475C4B-7027-0674-1588-26FAADA8F80A}"/>
          </ac:spMkLst>
        </pc:spChg>
        <pc:spChg chg="mod">
          <ac:chgData name="Owen Hoek" userId="6ad58560-e8e9-48ae-ba30-46665d65714c" providerId="ADAL" clId="{CB185CB9-D236-4781-925E-2605808C79F7}" dt="2026-01-02T07:37:37.514" v="10078" actId="20577"/>
          <ac:spMkLst>
            <pc:docMk/>
            <pc:sldMk cId="2003148835" sldId="314"/>
            <ac:spMk id="61" creationId="{16E5FD9C-CC64-8BC7-09B3-2E7C858A526A}"/>
          </ac:spMkLst>
        </pc:spChg>
        <pc:spChg chg="mod">
          <ac:chgData name="Owen Hoek" userId="6ad58560-e8e9-48ae-ba30-46665d65714c" providerId="ADAL" clId="{CB185CB9-D236-4781-925E-2605808C79F7}" dt="2025-12-29T10:50:03.548" v="8059"/>
          <ac:spMkLst>
            <pc:docMk/>
            <pc:sldMk cId="2003148835" sldId="314"/>
            <ac:spMk id="64" creationId="{77ABE4B1-9D86-A599-4437-1E77597EFA17}"/>
          </ac:spMkLst>
        </pc:spChg>
        <pc:spChg chg="mod">
          <ac:chgData name="Owen Hoek" userId="6ad58560-e8e9-48ae-ba30-46665d65714c" providerId="ADAL" clId="{CB185CB9-D236-4781-925E-2605808C79F7}" dt="2026-01-02T07:55:22.781" v="10464" actId="20577"/>
          <ac:spMkLst>
            <pc:docMk/>
            <pc:sldMk cId="2003148835" sldId="314"/>
            <ac:spMk id="65" creationId="{3CD49498-DBEF-24A9-CFBE-21AB54347F64}"/>
          </ac:spMkLst>
        </pc:spChg>
        <pc:spChg chg="add mod">
          <ac:chgData name="Owen Hoek" userId="6ad58560-e8e9-48ae-ba30-46665d65714c" providerId="ADAL" clId="{CB185CB9-D236-4781-925E-2605808C79F7}" dt="2025-12-29T12:20:40.920" v="9219"/>
          <ac:spMkLst>
            <pc:docMk/>
            <pc:sldMk cId="2003148835" sldId="314"/>
            <ac:spMk id="67" creationId="{4A419222-1CA1-A58C-C9DC-AF979A4A3BEB}"/>
          </ac:spMkLst>
        </pc:spChg>
        <pc:grpChg chg="add mod">
          <ac:chgData name="Owen Hoek" userId="6ad58560-e8e9-48ae-ba30-46665d65714c" providerId="ADAL" clId="{CB185CB9-D236-4781-925E-2605808C79F7}" dt="2025-12-29T10:01:30.280" v="7201"/>
          <ac:grpSpMkLst>
            <pc:docMk/>
            <pc:sldMk cId="2003148835" sldId="314"/>
            <ac:grpSpMk id="24" creationId="{F4B4BBEA-4637-6638-C4D5-02F6A4F13B0D}"/>
          </ac:grpSpMkLst>
        </pc:grpChg>
        <pc:grpChg chg="add mod">
          <ac:chgData name="Owen Hoek" userId="6ad58560-e8e9-48ae-ba30-46665d65714c" providerId="ADAL" clId="{CB185CB9-D236-4781-925E-2605808C79F7}" dt="2025-12-29T10:50:03.548" v="8059"/>
          <ac:grpSpMkLst>
            <pc:docMk/>
            <pc:sldMk cId="2003148835" sldId="314"/>
            <ac:grpSpMk id="57" creationId="{129532F0-3C84-DDFC-8A82-FACA902F3E1A}"/>
          </ac:grpSpMkLst>
        </pc:grpChg>
        <pc:grpChg chg="mod">
          <ac:chgData name="Owen Hoek" userId="6ad58560-e8e9-48ae-ba30-46665d65714c" providerId="ADAL" clId="{CB185CB9-D236-4781-925E-2605808C79F7}" dt="2025-12-29T10:50:03.548" v="8059"/>
          <ac:grpSpMkLst>
            <pc:docMk/>
            <pc:sldMk cId="2003148835" sldId="314"/>
            <ac:grpSpMk id="58" creationId="{AD617F7B-4E0C-AB62-1982-1AEAEEC05189}"/>
          </ac:grpSpMkLst>
        </pc:grpChg>
        <pc:grpChg chg="mod">
          <ac:chgData name="Owen Hoek" userId="6ad58560-e8e9-48ae-ba30-46665d65714c" providerId="ADAL" clId="{CB185CB9-D236-4781-925E-2605808C79F7}" dt="2025-12-29T10:50:03.548" v="8059"/>
          <ac:grpSpMkLst>
            <pc:docMk/>
            <pc:sldMk cId="2003148835" sldId="314"/>
            <ac:grpSpMk id="62" creationId="{CD453156-805B-82E1-6048-474D141CAC98}"/>
          </ac:grpSpMkLst>
        </pc:grpChg>
        <pc:picChg chg="mod">
          <ac:chgData name="Owen Hoek" userId="6ad58560-e8e9-48ae-ba30-46665d65714c" providerId="ADAL" clId="{CB185CB9-D236-4781-925E-2605808C79F7}" dt="2026-01-05T10:51:42.704" v="12872" actId="1076"/>
          <ac:picMkLst>
            <pc:docMk/>
            <pc:sldMk cId="2003148835" sldId="314"/>
            <ac:picMk id="3" creationId="{E1F848BC-ED61-119E-6CA3-17768282D156}"/>
          </ac:picMkLst>
        </pc:picChg>
        <pc:picChg chg="mod">
          <ac:chgData name="Owen Hoek" userId="6ad58560-e8e9-48ae-ba30-46665d65714c" providerId="ADAL" clId="{CB185CB9-D236-4781-925E-2605808C79F7}" dt="2026-01-05T10:51:42.704" v="12872" actId="1076"/>
          <ac:picMkLst>
            <pc:docMk/>
            <pc:sldMk cId="2003148835" sldId="314"/>
            <ac:picMk id="4" creationId="{4F66FEC1-CF5A-F419-2F7B-F0C323B39EC9}"/>
          </ac:picMkLst>
        </pc:picChg>
        <pc:picChg chg="mod">
          <ac:chgData name="Owen Hoek" userId="6ad58560-e8e9-48ae-ba30-46665d65714c" providerId="ADAL" clId="{CB185CB9-D236-4781-925E-2605808C79F7}" dt="2025-12-29T12:20:47.195" v="9220" actId="1076"/>
          <ac:picMkLst>
            <pc:docMk/>
            <pc:sldMk cId="2003148835" sldId="314"/>
            <ac:picMk id="5" creationId="{E3E16E61-EDEF-91F8-F651-7B5109E53A9C}"/>
          </ac:picMkLst>
        </pc:picChg>
        <pc:picChg chg="del mod">
          <ac:chgData name="Owen Hoek" userId="6ad58560-e8e9-48ae-ba30-46665d65714c" providerId="ADAL" clId="{CB185CB9-D236-4781-925E-2605808C79F7}" dt="2026-01-05T10:51:46.897" v="12873" actId="478"/>
          <ac:picMkLst>
            <pc:docMk/>
            <pc:sldMk cId="2003148835" sldId="314"/>
            <ac:picMk id="8" creationId="{11940BDC-B617-978B-79B6-FCA770AA6B35}"/>
          </ac:picMkLst>
        </pc:picChg>
        <pc:picChg chg="mod">
          <ac:chgData name="Owen Hoek" userId="6ad58560-e8e9-48ae-ba30-46665d65714c" providerId="ADAL" clId="{CB185CB9-D236-4781-925E-2605808C79F7}" dt="2026-01-05T10:51:42.704" v="12872" actId="1076"/>
          <ac:picMkLst>
            <pc:docMk/>
            <pc:sldMk cId="2003148835" sldId="314"/>
            <ac:picMk id="10" creationId="{2DDE2CD9-B1BB-99CC-A1D3-6CA4E0F74E52}"/>
          </ac:picMkLst>
        </pc:picChg>
        <pc:picChg chg="mod">
          <ac:chgData name="Owen Hoek" userId="6ad58560-e8e9-48ae-ba30-46665d65714c" providerId="ADAL" clId="{CB185CB9-D236-4781-925E-2605808C79F7}" dt="2026-01-05T10:51:42.704" v="12872" actId="1076"/>
          <ac:picMkLst>
            <pc:docMk/>
            <pc:sldMk cId="2003148835" sldId="314"/>
            <ac:picMk id="11" creationId="{E8F23C15-EF97-00F7-B275-C6C692A63D8F}"/>
          </ac:picMkLst>
        </pc:picChg>
        <pc:picChg chg="mod">
          <ac:chgData name="Owen Hoek" userId="6ad58560-e8e9-48ae-ba30-46665d65714c" providerId="ADAL" clId="{CB185CB9-D236-4781-925E-2605808C79F7}" dt="2025-12-29T10:50:03.548" v="8059"/>
          <ac:picMkLst>
            <pc:docMk/>
            <pc:sldMk cId="2003148835" sldId="314"/>
            <ac:picMk id="63" creationId="{0F13251A-4922-BDC5-B304-734F38F353D1}"/>
          </ac:picMkLst>
        </pc:picChg>
      </pc:sldChg>
      <pc:sldChg chg="addSp delSp modSp add del mod ord delAnim modAnim">
        <pc:chgData name="Owen Hoek" userId="6ad58560-e8e9-48ae-ba30-46665d65714c" providerId="ADAL" clId="{CB185CB9-D236-4781-925E-2605808C79F7}" dt="2026-01-05T10:49:35.400" v="12837" actId="47"/>
        <pc:sldMkLst>
          <pc:docMk/>
          <pc:sldMk cId="4047264374" sldId="315"/>
        </pc:sldMkLst>
        <pc:spChg chg="add mod ord">
          <ac:chgData name="Owen Hoek" userId="6ad58560-e8e9-48ae-ba30-46665d65714c" providerId="ADAL" clId="{CB185CB9-D236-4781-925E-2605808C79F7}" dt="2025-12-29T10:55:41.700" v="8119" actId="1076"/>
          <ac:spMkLst>
            <pc:docMk/>
            <pc:sldMk cId="4047264374" sldId="315"/>
            <ac:spMk id="7" creationId="{78FC1BFD-85BD-E01F-6E65-CEDE91543DD2}"/>
          </ac:spMkLst>
        </pc:spChg>
        <pc:spChg chg="mod">
          <ac:chgData name="Owen Hoek" userId="6ad58560-e8e9-48ae-ba30-46665d65714c" providerId="ADAL" clId="{CB185CB9-D236-4781-925E-2605808C79F7}" dt="2025-12-29T10:53:58.951" v="8112" actId="1076"/>
          <ac:spMkLst>
            <pc:docMk/>
            <pc:sldMk cId="4047264374" sldId="315"/>
            <ac:spMk id="42" creationId="{228A3E2E-DC01-77B4-C0EF-C30CC21DBAF6}"/>
          </ac:spMkLst>
        </pc:spChg>
        <pc:spChg chg="mod">
          <ac:chgData name="Owen Hoek" userId="6ad58560-e8e9-48ae-ba30-46665d65714c" providerId="ADAL" clId="{CB185CB9-D236-4781-925E-2605808C79F7}" dt="2025-12-29T10:53:58.951" v="8112" actId="1076"/>
          <ac:spMkLst>
            <pc:docMk/>
            <pc:sldMk cId="4047264374" sldId="315"/>
            <ac:spMk id="43" creationId="{69244B3D-C767-43DF-7B9B-D230A95121B0}"/>
          </ac:spMkLst>
        </pc:spChg>
        <pc:spChg chg="mod">
          <ac:chgData name="Owen Hoek" userId="6ad58560-e8e9-48ae-ba30-46665d65714c" providerId="ADAL" clId="{CB185CB9-D236-4781-925E-2605808C79F7}" dt="2025-12-29T10:49:58.553" v="8055"/>
          <ac:spMkLst>
            <pc:docMk/>
            <pc:sldMk cId="4047264374" sldId="315"/>
            <ac:spMk id="47" creationId="{5F4D1FBF-174E-8D08-7DA4-845817ADCC2D}"/>
          </ac:spMkLst>
        </pc:spChg>
        <pc:spChg chg="mod">
          <ac:chgData name="Owen Hoek" userId="6ad58560-e8e9-48ae-ba30-46665d65714c" providerId="ADAL" clId="{CB185CB9-D236-4781-925E-2605808C79F7}" dt="2025-12-29T10:53:51.957" v="8111" actId="14100"/>
          <ac:spMkLst>
            <pc:docMk/>
            <pc:sldMk cId="4047264374" sldId="315"/>
            <ac:spMk id="48" creationId="{73E43F18-370B-DCF0-EE49-3ACFA354662A}"/>
          </ac:spMkLst>
        </pc:spChg>
        <pc:spChg chg="add mod">
          <ac:chgData name="Owen Hoek" userId="6ad58560-e8e9-48ae-ba30-46665d65714c" providerId="ADAL" clId="{CB185CB9-D236-4781-925E-2605808C79F7}" dt="2025-12-29T12:01:59.377" v="9039" actId="120"/>
          <ac:spMkLst>
            <pc:docMk/>
            <pc:sldMk cId="4047264374" sldId="315"/>
            <ac:spMk id="49" creationId="{950BECDA-C637-A026-5C67-02F5EF55C897}"/>
          </ac:spMkLst>
        </pc:spChg>
        <pc:spChg chg="add mod ord">
          <ac:chgData name="Owen Hoek" userId="6ad58560-e8e9-48ae-ba30-46665d65714c" providerId="ADAL" clId="{CB185CB9-D236-4781-925E-2605808C79F7}" dt="2026-01-02T10:00:25.631" v="12818" actId="14100"/>
          <ac:spMkLst>
            <pc:docMk/>
            <pc:sldMk cId="4047264374" sldId="315"/>
            <ac:spMk id="81" creationId="{DDA25233-7BA5-2F0B-2C69-65A823904CE3}"/>
          </ac:spMkLst>
        </pc:spChg>
        <pc:spChg chg="add mod">
          <ac:chgData name="Owen Hoek" userId="6ad58560-e8e9-48ae-ba30-46665d65714c" providerId="ADAL" clId="{CB185CB9-D236-4781-925E-2605808C79F7}" dt="2025-12-29T11:32:38.863" v="8438" actId="1076"/>
          <ac:spMkLst>
            <pc:docMk/>
            <pc:sldMk cId="4047264374" sldId="315"/>
            <ac:spMk id="82" creationId="{E08932AC-569A-878B-C8EE-1BC7EA923955}"/>
          </ac:spMkLst>
        </pc:spChg>
        <pc:spChg chg="add mod">
          <ac:chgData name="Owen Hoek" userId="6ad58560-e8e9-48ae-ba30-46665d65714c" providerId="ADAL" clId="{CB185CB9-D236-4781-925E-2605808C79F7}" dt="2025-12-29T11:28:56.083" v="8403" actId="1076"/>
          <ac:spMkLst>
            <pc:docMk/>
            <pc:sldMk cId="4047264374" sldId="315"/>
            <ac:spMk id="85" creationId="{656559A3-E192-D31E-7BC4-FC9703A5DAE6}"/>
          </ac:spMkLst>
        </pc:spChg>
        <pc:spChg chg="add mod">
          <ac:chgData name="Owen Hoek" userId="6ad58560-e8e9-48ae-ba30-46665d65714c" providerId="ADAL" clId="{CB185CB9-D236-4781-925E-2605808C79F7}" dt="2025-12-29T11:36:25.159" v="8527" actId="1076"/>
          <ac:spMkLst>
            <pc:docMk/>
            <pc:sldMk cId="4047264374" sldId="315"/>
            <ac:spMk id="87" creationId="{800D7E80-A246-5636-290B-72C9B4B5E71E}"/>
          </ac:spMkLst>
        </pc:spChg>
        <pc:spChg chg="mod">
          <ac:chgData name="Owen Hoek" userId="6ad58560-e8e9-48ae-ba30-46665d65714c" providerId="ADAL" clId="{CB185CB9-D236-4781-925E-2605808C79F7}" dt="2025-12-29T11:54:54.641" v="8891"/>
          <ac:spMkLst>
            <pc:docMk/>
            <pc:sldMk cId="4047264374" sldId="315"/>
            <ac:spMk id="91" creationId="{2C67B1AB-75FE-9090-9D17-882134D165F5}"/>
          </ac:spMkLst>
        </pc:spChg>
        <pc:spChg chg="mod">
          <ac:chgData name="Owen Hoek" userId="6ad58560-e8e9-48ae-ba30-46665d65714c" providerId="ADAL" clId="{CB185CB9-D236-4781-925E-2605808C79F7}" dt="2025-12-29T11:54:54.641" v="8891"/>
          <ac:spMkLst>
            <pc:docMk/>
            <pc:sldMk cId="4047264374" sldId="315"/>
            <ac:spMk id="92" creationId="{5FBA9423-1E7D-7ABB-8839-821833DE3995}"/>
          </ac:spMkLst>
        </pc:spChg>
        <pc:spChg chg="mod">
          <ac:chgData name="Owen Hoek" userId="6ad58560-e8e9-48ae-ba30-46665d65714c" providerId="ADAL" clId="{CB185CB9-D236-4781-925E-2605808C79F7}" dt="2025-12-29T11:55:02.607" v="8905" actId="20577"/>
          <ac:spMkLst>
            <pc:docMk/>
            <pc:sldMk cId="4047264374" sldId="315"/>
            <ac:spMk id="93" creationId="{A77D270C-88B2-7324-1E83-FE8EA4240F59}"/>
          </ac:spMkLst>
        </pc:spChg>
        <pc:spChg chg="mod">
          <ac:chgData name="Owen Hoek" userId="6ad58560-e8e9-48ae-ba30-46665d65714c" providerId="ADAL" clId="{CB185CB9-D236-4781-925E-2605808C79F7}" dt="2025-12-29T11:54:54.641" v="8891"/>
          <ac:spMkLst>
            <pc:docMk/>
            <pc:sldMk cId="4047264374" sldId="315"/>
            <ac:spMk id="94" creationId="{1E2F64E6-152A-FD97-F005-41C97A77D87F}"/>
          </ac:spMkLst>
        </pc:spChg>
        <pc:spChg chg="add mod">
          <ac:chgData name="Owen Hoek" userId="6ad58560-e8e9-48ae-ba30-46665d65714c" providerId="ADAL" clId="{CB185CB9-D236-4781-925E-2605808C79F7}" dt="2025-12-29T12:21:11.235" v="9221"/>
          <ac:spMkLst>
            <pc:docMk/>
            <pc:sldMk cId="4047264374" sldId="315"/>
            <ac:spMk id="95" creationId="{83918A4F-0196-8818-38C7-50626452969E}"/>
          </ac:spMkLst>
        </pc:spChg>
        <pc:grpChg chg="add mod">
          <ac:chgData name="Owen Hoek" userId="6ad58560-e8e9-48ae-ba30-46665d65714c" providerId="ADAL" clId="{CB185CB9-D236-4781-925E-2605808C79F7}" dt="2025-12-29T10:54:16.595" v="8115" actId="164"/>
          <ac:grpSpMkLst>
            <pc:docMk/>
            <pc:sldMk cId="4047264374" sldId="315"/>
            <ac:grpSpMk id="40" creationId="{16B74908-98AD-D7C2-77E3-DD96DDF905A2}"/>
          </ac:grpSpMkLst>
        </pc:grpChg>
        <pc:grpChg chg="mod">
          <ac:chgData name="Owen Hoek" userId="6ad58560-e8e9-48ae-ba30-46665d65714c" providerId="ADAL" clId="{CB185CB9-D236-4781-925E-2605808C79F7}" dt="2025-12-29T10:49:58.553" v="8055"/>
          <ac:grpSpMkLst>
            <pc:docMk/>
            <pc:sldMk cId="4047264374" sldId="315"/>
            <ac:grpSpMk id="41" creationId="{152A54C3-21CF-FBB9-1DC4-9509294BD787}"/>
          </ac:grpSpMkLst>
        </pc:grpChg>
        <pc:grpChg chg="mod">
          <ac:chgData name="Owen Hoek" userId="6ad58560-e8e9-48ae-ba30-46665d65714c" providerId="ADAL" clId="{CB185CB9-D236-4781-925E-2605808C79F7}" dt="2025-12-29T10:49:58.553" v="8055"/>
          <ac:grpSpMkLst>
            <pc:docMk/>
            <pc:sldMk cId="4047264374" sldId="315"/>
            <ac:grpSpMk id="45" creationId="{DD418B4B-8DD1-E836-4178-7E851FEED83D}"/>
          </ac:grpSpMkLst>
        </pc:grpChg>
        <pc:grpChg chg="add mod">
          <ac:chgData name="Owen Hoek" userId="6ad58560-e8e9-48ae-ba30-46665d65714c" providerId="ADAL" clId="{CB185CB9-D236-4781-925E-2605808C79F7}" dt="2025-12-29T10:54:16.595" v="8115" actId="164"/>
          <ac:grpSpMkLst>
            <pc:docMk/>
            <pc:sldMk cId="4047264374" sldId="315"/>
            <ac:grpSpMk id="50" creationId="{1182AB87-3D10-E2F9-F52A-0A03517596BE}"/>
          </ac:grpSpMkLst>
        </pc:grpChg>
        <pc:grpChg chg="add mod">
          <ac:chgData name="Owen Hoek" userId="6ad58560-e8e9-48ae-ba30-46665d65714c" providerId="ADAL" clId="{CB185CB9-D236-4781-925E-2605808C79F7}" dt="2025-12-29T11:55:04.505" v="8907" actId="1076"/>
          <ac:grpSpMkLst>
            <pc:docMk/>
            <pc:sldMk cId="4047264374" sldId="315"/>
            <ac:grpSpMk id="90" creationId="{51AEAEAD-8979-D9A0-090B-9545CD1ED7A0}"/>
          </ac:grpSpMkLst>
        </pc:grpChg>
        <pc:picChg chg="mod">
          <ac:chgData name="Owen Hoek" userId="6ad58560-e8e9-48ae-ba30-46665d65714c" providerId="ADAL" clId="{CB185CB9-D236-4781-925E-2605808C79F7}" dt="2025-12-29T12:21:37.489" v="9223" actId="1076"/>
          <ac:picMkLst>
            <pc:docMk/>
            <pc:sldMk cId="4047264374" sldId="315"/>
            <ac:picMk id="3" creationId="{C2068081-E488-172D-86C5-DEDCEC7BDF8F}"/>
          </ac:picMkLst>
        </pc:picChg>
        <pc:picChg chg="mod">
          <ac:chgData name="Owen Hoek" userId="6ad58560-e8e9-48ae-ba30-46665d65714c" providerId="ADAL" clId="{CB185CB9-D236-4781-925E-2605808C79F7}" dt="2025-12-29T12:21:37.489" v="9223" actId="1076"/>
          <ac:picMkLst>
            <pc:docMk/>
            <pc:sldMk cId="4047264374" sldId="315"/>
            <ac:picMk id="4" creationId="{AD7C582A-7E83-1B3F-54DC-9E6295A5D442}"/>
          </ac:picMkLst>
        </pc:picChg>
        <pc:picChg chg="mod">
          <ac:chgData name="Owen Hoek" userId="6ad58560-e8e9-48ae-ba30-46665d65714c" providerId="ADAL" clId="{CB185CB9-D236-4781-925E-2605808C79F7}" dt="2025-12-29T12:21:37.489" v="9223" actId="1076"/>
          <ac:picMkLst>
            <pc:docMk/>
            <pc:sldMk cId="4047264374" sldId="315"/>
            <ac:picMk id="5" creationId="{DA2CFB79-B302-022A-F4C7-C564B2339AC2}"/>
          </ac:picMkLst>
        </pc:picChg>
        <pc:picChg chg="mod">
          <ac:chgData name="Owen Hoek" userId="6ad58560-e8e9-48ae-ba30-46665d65714c" providerId="ADAL" clId="{CB185CB9-D236-4781-925E-2605808C79F7}" dt="2025-12-29T12:21:37.489" v="9223" actId="1076"/>
          <ac:picMkLst>
            <pc:docMk/>
            <pc:sldMk cId="4047264374" sldId="315"/>
            <ac:picMk id="8" creationId="{2EE5ADC2-6091-0FCF-289F-824EA817AF99}"/>
          </ac:picMkLst>
        </pc:picChg>
        <pc:picChg chg="mod">
          <ac:chgData name="Owen Hoek" userId="6ad58560-e8e9-48ae-ba30-46665d65714c" providerId="ADAL" clId="{CB185CB9-D236-4781-925E-2605808C79F7}" dt="2025-12-29T12:21:37.489" v="9223" actId="1076"/>
          <ac:picMkLst>
            <pc:docMk/>
            <pc:sldMk cId="4047264374" sldId="315"/>
            <ac:picMk id="10" creationId="{C97002A0-0126-84BB-1142-9FF7CC0F14A4}"/>
          </ac:picMkLst>
        </pc:picChg>
        <pc:picChg chg="mod">
          <ac:chgData name="Owen Hoek" userId="6ad58560-e8e9-48ae-ba30-46665d65714c" providerId="ADAL" clId="{CB185CB9-D236-4781-925E-2605808C79F7}" dt="2025-12-29T12:21:37.489" v="9223" actId="1076"/>
          <ac:picMkLst>
            <pc:docMk/>
            <pc:sldMk cId="4047264374" sldId="315"/>
            <ac:picMk id="11" creationId="{8321B5C7-9D01-5FE2-2C02-89B2C5713E90}"/>
          </ac:picMkLst>
        </pc:picChg>
        <pc:picChg chg="mod">
          <ac:chgData name="Owen Hoek" userId="6ad58560-e8e9-48ae-ba30-46665d65714c" providerId="ADAL" clId="{CB185CB9-D236-4781-925E-2605808C79F7}" dt="2025-12-29T10:49:58.553" v="8055"/>
          <ac:picMkLst>
            <pc:docMk/>
            <pc:sldMk cId="4047264374" sldId="315"/>
            <ac:picMk id="46" creationId="{7B0DCB44-4304-5F64-A0DF-7169D10104FD}"/>
          </ac:picMkLst>
        </pc:picChg>
        <pc:picChg chg="add mod">
          <ac:chgData name="Owen Hoek" userId="6ad58560-e8e9-48ae-ba30-46665d65714c" providerId="ADAL" clId="{CB185CB9-D236-4781-925E-2605808C79F7}" dt="2025-12-29T11:13:52.065" v="8278" actId="1076"/>
          <ac:picMkLst>
            <pc:docMk/>
            <pc:sldMk cId="4047264374" sldId="315"/>
            <ac:picMk id="83" creationId="{BDF373A3-F356-5A12-479F-DB82C10AB88D}"/>
          </ac:picMkLst>
        </pc:picChg>
      </pc:sldChg>
      <pc:sldChg chg="addSp delSp modSp add mod ord addAnim delAnim modAnim">
        <pc:chgData name="Owen Hoek" userId="6ad58560-e8e9-48ae-ba30-46665d65714c" providerId="ADAL" clId="{CB185CB9-D236-4781-925E-2605808C79F7}" dt="2026-01-05T10:51:16.934" v="12865" actId="478"/>
        <pc:sldMkLst>
          <pc:docMk/>
          <pc:sldMk cId="892194167" sldId="318"/>
        </pc:sldMkLst>
        <pc:spChg chg="add mod">
          <ac:chgData name="Owen Hoek" userId="6ad58560-e8e9-48ae-ba30-46665d65714c" providerId="ADAL" clId="{CB185CB9-D236-4781-925E-2605808C79F7}" dt="2025-12-29T12:17:40.552" v="9198" actId="1076"/>
          <ac:spMkLst>
            <pc:docMk/>
            <pc:sldMk cId="892194167" sldId="318"/>
            <ac:spMk id="6" creationId="{721E38CD-3F71-1946-974A-83A106F4C041}"/>
          </ac:spMkLst>
        </pc:spChg>
        <pc:spChg chg="add mod ord">
          <ac:chgData name="Owen Hoek" userId="6ad58560-e8e9-48ae-ba30-46665d65714c" providerId="ADAL" clId="{CB185CB9-D236-4781-925E-2605808C79F7}" dt="2025-12-29T09:37:19.099" v="6905" actId="167"/>
          <ac:spMkLst>
            <pc:docMk/>
            <pc:sldMk cId="892194167" sldId="318"/>
            <ac:spMk id="7" creationId="{934B39A5-1A20-55AA-A2DC-6AA028901C82}"/>
          </ac:spMkLst>
        </pc:spChg>
        <pc:spChg chg="mod">
          <ac:chgData name="Owen Hoek" userId="6ad58560-e8e9-48ae-ba30-46665d65714c" providerId="ADAL" clId="{CB185CB9-D236-4781-925E-2605808C79F7}" dt="2025-12-29T10:03:06.693" v="7307"/>
          <ac:spMkLst>
            <pc:docMk/>
            <pc:sldMk cId="892194167" sldId="318"/>
            <ac:spMk id="20" creationId="{9D6A2A5D-198C-1D51-7C38-E294FF68021F}"/>
          </ac:spMkLst>
        </pc:spChg>
        <pc:spChg chg="mod">
          <ac:chgData name="Owen Hoek" userId="6ad58560-e8e9-48ae-ba30-46665d65714c" providerId="ADAL" clId="{CB185CB9-D236-4781-925E-2605808C79F7}" dt="2025-12-29T10:03:06.693" v="7307"/>
          <ac:spMkLst>
            <pc:docMk/>
            <pc:sldMk cId="892194167" sldId="318"/>
            <ac:spMk id="21" creationId="{DD62D746-6C02-0B4F-6F11-A39288857370}"/>
          </ac:spMkLst>
        </pc:spChg>
        <pc:spChg chg="mod">
          <ac:chgData name="Owen Hoek" userId="6ad58560-e8e9-48ae-ba30-46665d65714c" providerId="ADAL" clId="{CB185CB9-D236-4781-925E-2605808C79F7}" dt="2025-12-29T10:03:06.693" v="7307"/>
          <ac:spMkLst>
            <pc:docMk/>
            <pc:sldMk cId="892194167" sldId="318"/>
            <ac:spMk id="22" creationId="{0F82A133-1E82-363C-370E-BB319164F6D6}"/>
          </ac:spMkLst>
        </pc:spChg>
        <pc:spChg chg="mod">
          <ac:chgData name="Owen Hoek" userId="6ad58560-e8e9-48ae-ba30-46665d65714c" providerId="ADAL" clId="{CB185CB9-D236-4781-925E-2605808C79F7}" dt="2025-12-29T10:03:06.693" v="7307"/>
          <ac:spMkLst>
            <pc:docMk/>
            <pc:sldMk cId="892194167" sldId="318"/>
            <ac:spMk id="23" creationId="{0C306AAB-DB64-3950-9EB0-4EEE7110CD16}"/>
          </ac:spMkLst>
        </pc:spChg>
        <pc:spChg chg="add mod">
          <ac:chgData name="Owen Hoek" userId="6ad58560-e8e9-48ae-ba30-46665d65714c" providerId="ADAL" clId="{CB185CB9-D236-4781-925E-2605808C79F7}" dt="2025-12-29T10:00:44.894" v="7193"/>
          <ac:spMkLst>
            <pc:docMk/>
            <pc:sldMk cId="892194167" sldId="318"/>
            <ac:spMk id="24" creationId="{3AD5C68A-36B8-5C49-7C1E-A3F03A036B0C}"/>
          </ac:spMkLst>
        </pc:spChg>
        <pc:spChg chg="add mod">
          <ac:chgData name="Owen Hoek" userId="6ad58560-e8e9-48ae-ba30-46665d65714c" providerId="ADAL" clId="{CB185CB9-D236-4781-925E-2605808C79F7}" dt="2025-12-29T10:00:44.894" v="7193"/>
          <ac:spMkLst>
            <pc:docMk/>
            <pc:sldMk cId="892194167" sldId="318"/>
            <ac:spMk id="25" creationId="{92F08B4E-3664-1EFB-2316-F299E0223E4D}"/>
          </ac:spMkLst>
        </pc:spChg>
        <pc:spChg chg="add mod">
          <ac:chgData name="Owen Hoek" userId="6ad58560-e8e9-48ae-ba30-46665d65714c" providerId="ADAL" clId="{CB185CB9-D236-4781-925E-2605808C79F7}" dt="2025-12-29T10:00:44.894" v="7193"/>
          <ac:spMkLst>
            <pc:docMk/>
            <pc:sldMk cId="892194167" sldId="318"/>
            <ac:spMk id="26" creationId="{E2C3B30C-60D4-C2D4-DCBA-4D0E493BB4B0}"/>
          </ac:spMkLst>
        </pc:spChg>
        <pc:spChg chg="mod">
          <ac:chgData name="Owen Hoek" userId="6ad58560-e8e9-48ae-ba30-46665d65714c" providerId="ADAL" clId="{CB185CB9-D236-4781-925E-2605808C79F7}" dt="2025-12-29T10:42:03.637" v="7853"/>
          <ac:spMkLst>
            <pc:docMk/>
            <pc:sldMk cId="892194167" sldId="318"/>
            <ac:spMk id="43" creationId="{2A2F613A-4FB5-A192-89B1-9AC862402861}"/>
          </ac:spMkLst>
        </pc:spChg>
        <pc:spChg chg="mod">
          <ac:chgData name="Owen Hoek" userId="6ad58560-e8e9-48ae-ba30-46665d65714c" providerId="ADAL" clId="{CB185CB9-D236-4781-925E-2605808C79F7}" dt="2025-12-29T10:42:03.637" v="7853"/>
          <ac:spMkLst>
            <pc:docMk/>
            <pc:sldMk cId="892194167" sldId="318"/>
            <ac:spMk id="44" creationId="{5DCE6661-856E-1108-5A54-290B623B9CF9}"/>
          </ac:spMkLst>
        </pc:spChg>
        <pc:spChg chg="mod">
          <ac:chgData name="Owen Hoek" userId="6ad58560-e8e9-48ae-ba30-46665d65714c" providerId="ADAL" clId="{CB185CB9-D236-4781-925E-2605808C79F7}" dt="2025-12-31T08:45:25.806" v="9825" actId="20577"/>
          <ac:spMkLst>
            <pc:docMk/>
            <pc:sldMk cId="892194167" sldId="318"/>
            <ac:spMk id="45" creationId="{224074E9-C694-A618-F60B-66B060C7F3D0}"/>
          </ac:spMkLst>
        </pc:spChg>
        <pc:spChg chg="mod">
          <ac:chgData name="Owen Hoek" userId="6ad58560-e8e9-48ae-ba30-46665d65714c" providerId="ADAL" clId="{CB185CB9-D236-4781-925E-2605808C79F7}" dt="2025-12-29T10:48:02.151" v="8021" actId="207"/>
          <ac:spMkLst>
            <pc:docMk/>
            <pc:sldMk cId="892194167" sldId="318"/>
            <ac:spMk id="48" creationId="{6A6B3F76-CABB-8B6B-B1A6-B47F5A9CF3F2}"/>
          </ac:spMkLst>
        </pc:spChg>
        <pc:spChg chg="mod">
          <ac:chgData name="Owen Hoek" userId="6ad58560-e8e9-48ae-ba30-46665d65714c" providerId="ADAL" clId="{CB185CB9-D236-4781-925E-2605808C79F7}" dt="2026-01-05T10:49:56.390" v="12846" actId="20577"/>
          <ac:spMkLst>
            <pc:docMk/>
            <pc:sldMk cId="892194167" sldId="318"/>
            <ac:spMk id="49" creationId="{D715F904-F43B-D20C-8FC2-26E47463B5CF}"/>
          </ac:spMkLst>
        </pc:spChg>
        <pc:grpChg chg="add del mod">
          <ac:chgData name="Owen Hoek" userId="6ad58560-e8e9-48ae-ba30-46665d65714c" providerId="ADAL" clId="{CB185CB9-D236-4781-925E-2605808C79F7}" dt="2025-12-29T10:03:06.693" v="7307"/>
          <ac:grpSpMkLst>
            <pc:docMk/>
            <pc:sldMk cId="892194167" sldId="318"/>
            <ac:grpSpMk id="19" creationId="{4F535377-DD25-31D9-88A4-C6AA4879F757}"/>
          </ac:grpSpMkLst>
        </pc:grpChg>
        <pc:grpChg chg="add mod">
          <ac:chgData name="Owen Hoek" userId="6ad58560-e8e9-48ae-ba30-46665d65714c" providerId="ADAL" clId="{CB185CB9-D236-4781-925E-2605808C79F7}" dt="2025-12-29T10:44:11" v="7895" actId="14100"/>
          <ac:grpSpMkLst>
            <pc:docMk/>
            <pc:sldMk cId="892194167" sldId="318"/>
            <ac:grpSpMk id="41" creationId="{3D4A7B9E-4441-D25D-08A7-4E549EF28BA2}"/>
          </ac:grpSpMkLst>
        </pc:grpChg>
        <pc:grpChg chg="mod">
          <ac:chgData name="Owen Hoek" userId="6ad58560-e8e9-48ae-ba30-46665d65714c" providerId="ADAL" clId="{CB185CB9-D236-4781-925E-2605808C79F7}" dt="2025-12-29T10:42:03.637" v="7853"/>
          <ac:grpSpMkLst>
            <pc:docMk/>
            <pc:sldMk cId="892194167" sldId="318"/>
            <ac:grpSpMk id="42" creationId="{898DD16C-A8E8-D201-B18A-A0C5DB58D1B9}"/>
          </ac:grpSpMkLst>
        </pc:grpChg>
        <pc:grpChg chg="mod">
          <ac:chgData name="Owen Hoek" userId="6ad58560-e8e9-48ae-ba30-46665d65714c" providerId="ADAL" clId="{CB185CB9-D236-4781-925E-2605808C79F7}" dt="2025-12-29T10:42:03.637" v="7853"/>
          <ac:grpSpMkLst>
            <pc:docMk/>
            <pc:sldMk cId="892194167" sldId="318"/>
            <ac:grpSpMk id="46" creationId="{33EFAE4B-709C-44FB-120D-D4A1D33BF23F}"/>
          </ac:grpSpMkLst>
        </pc:grpChg>
        <pc:picChg chg="add mod">
          <ac:chgData name="Owen Hoek" userId="6ad58560-e8e9-48ae-ba30-46665d65714c" providerId="ADAL" clId="{CB185CB9-D236-4781-925E-2605808C79F7}" dt="2025-12-31T08:43:52.963" v="9800" actId="1076"/>
          <ac:picMkLst>
            <pc:docMk/>
            <pc:sldMk cId="892194167" sldId="318"/>
            <ac:picMk id="2" creationId="{3937B894-577C-F465-7BC1-BB01B90E0AC9}"/>
          </ac:picMkLst>
        </pc:picChg>
        <pc:picChg chg="mod">
          <ac:chgData name="Owen Hoek" userId="6ad58560-e8e9-48ae-ba30-46665d65714c" providerId="ADAL" clId="{CB185CB9-D236-4781-925E-2605808C79F7}" dt="2025-12-29T12:17:47.189" v="9199" actId="1076"/>
          <ac:picMkLst>
            <pc:docMk/>
            <pc:sldMk cId="892194167" sldId="318"/>
            <ac:picMk id="3" creationId="{19636E01-9707-F0E2-5591-E201A373E52A}"/>
          </ac:picMkLst>
        </pc:picChg>
        <pc:picChg chg="mod">
          <ac:chgData name="Owen Hoek" userId="6ad58560-e8e9-48ae-ba30-46665d65714c" providerId="ADAL" clId="{CB185CB9-D236-4781-925E-2605808C79F7}" dt="2025-12-29T12:17:47.189" v="9199" actId="1076"/>
          <ac:picMkLst>
            <pc:docMk/>
            <pc:sldMk cId="892194167" sldId="318"/>
            <ac:picMk id="4" creationId="{1F12DF12-7F09-BC36-FB7E-843678A98081}"/>
          </ac:picMkLst>
        </pc:picChg>
        <pc:picChg chg="del mod">
          <ac:chgData name="Owen Hoek" userId="6ad58560-e8e9-48ae-ba30-46665d65714c" providerId="ADAL" clId="{CB185CB9-D236-4781-925E-2605808C79F7}" dt="2026-01-05T10:51:16.934" v="12865" actId="478"/>
          <ac:picMkLst>
            <pc:docMk/>
            <pc:sldMk cId="892194167" sldId="318"/>
            <ac:picMk id="5" creationId="{60896529-F082-998D-2FCF-BEA196480C10}"/>
          </ac:picMkLst>
        </pc:picChg>
        <pc:picChg chg="mod">
          <ac:chgData name="Owen Hoek" userId="6ad58560-e8e9-48ae-ba30-46665d65714c" providerId="ADAL" clId="{CB185CB9-D236-4781-925E-2605808C79F7}" dt="2026-01-05T10:51:15.744" v="12864" actId="14826"/>
          <ac:picMkLst>
            <pc:docMk/>
            <pc:sldMk cId="892194167" sldId="318"/>
            <ac:picMk id="8" creationId="{8EE86FFC-DDA8-A45C-F66C-6429A996ABDE}"/>
          </ac:picMkLst>
        </pc:picChg>
        <pc:picChg chg="mod">
          <ac:chgData name="Owen Hoek" userId="6ad58560-e8e9-48ae-ba30-46665d65714c" providerId="ADAL" clId="{CB185CB9-D236-4781-925E-2605808C79F7}" dt="2025-12-29T12:17:47.189" v="9199" actId="1076"/>
          <ac:picMkLst>
            <pc:docMk/>
            <pc:sldMk cId="892194167" sldId="318"/>
            <ac:picMk id="10" creationId="{F4B48DBF-09A2-E842-AACB-5B73AB6A01EC}"/>
          </ac:picMkLst>
        </pc:picChg>
        <pc:picChg chg="mod">
          <ac:chgData name="Owen Hoek" userId="6ad58560-e8e9-48ae-ba30-46665d65714c" providerId="ADAL" clId="{CB185CB9-D236-4781-925E-2605808C79F7}" dt="2025-12-29T12:17:47.189" v="9199" actId="1076"/>
          <ac:picMkLst>
            <pc:docMk/>
            <pc:sldMk cId="892194167" sldId="318"/>
            <ac:picMk id="11" creationId="{3A822921-F6CC-44F5-8680-6D6C7E2FFFC4}"/>
          </ac:picMkLst>
        </pc:picChg>
        <pc:picChg chg="mod">
          <ac:chgData name="Owen Hoek" userId="6ad58560-e8e9-48ae-ba30-46665d65714c" providerId="ADAL" clId="{CB185CB9-D236-4781-925E-2605808C79F7}" dt="2025-12-29T10:42:03.637" v="7853"/>
          <ac:picMkLst>
            <pc:docMk/>
            <pc:sldMk cId="892194167" sldId="318"/>
            <ac:picMk id="47" creationId="{8ED83D7D-14BC-7FE3-F519-05097A2C8929}"/>
          </ac:picMkLst>
        </pc:picChg>
      </pc:sldChg>
      <pc:sldChg chg="addSp delSp modSp add mod ord modTransition setBg delAnim modAnim">
        <pc:chgData name="Owen Hoek" userId="6ad58560-e8e9-48ae-ba30-46665d65714c" providerId="ADAL" clId="{CB185CB9-D236-4781-925E-2605808C79F7}" dt="2026-01-05T10:51:11.271" v="12863" actId="478"/>
        <pc:sldMkLst>
          <pc:docMk/>
          <pc:sldMk cId="3319735924" sldId="320"/>
        </pc:sldMkLst>
        <pc:spChg chg="add mod">
          <ac:chgData name="Owen Hoek" userId="6ad58560-e8e9-48ae-ba30-46665d65714c" providerId="ADAL" clId="{CB185CB9-D236-4781-925E-2605808C79F7}" dt="2025-12-29T09:59:47.632" v="7187"/>
          <ac:spMkLst>
            <pc:docMk/>
            <pc:sldMk cId="3319735924" sldId="320"/>
            <ac:spMk id="2" creationId="{01E86D17-9BDF-5498-9E85-43E85055F906}"/>
          </ac:spMkLst>
        </pc:spChg>
        <pc:spChg chg="mod">
          <ac:chgData name="Owen Hoek" userId="6ad58560-e8e9-48ae-ba30-46665d65714c" providerId="ADAL" clId="{CB185CB9-D236-4781-925E-2605808C79F7}" dt="2025-12-29T12:19:17.458" v="9208" actId="1076"/>
          <ac:spMkLst>
            <pc:docMk/>
            <pc:sldMk cId="3319735924" sldId="320"/>
            <ac:spMk id="6" creationId="{A11AE893-05AE-DA1B-7A98-C32C1C5B61CD}"/>
          </ac:spMkLst>
        </pc:spChg>
        <pc:spChg chg="add mod">
          <ac:chgData name="Owen Hoek" userId="6ad58560-e8e9-48ae-ba30-46665d65714c" providerId="ADAL" clId="{CB185CB9-D236-4781-925E-2605808C79F7}" dt="2025-12-29T09:59:47.632" v="7187"/>
          <ac:spMkLst>
            <pc:docMk/>
            <pc:sldMk cId="3319735924" sldId="320"/>
            <ac:spMk id="9" creationId="{82F05653-C241-BD83-709D-069FB83A24AD}"/>
          </ac:spMkLst>
        </pc:spChg>
        <pc:spChg chg="mod">
          <ac:chgData name="Owen Hoek" userId="6ad58560-e8e9-48ae-ba30-46665d65714c" providerId="ADAL" clId="{CB185CB9-D236-4781-925E-2605808C79F7}" dt="2025-12-29T10:02:25.882" v="7266" actId="20577"/>
          <ac:spMkLst>
            <pc:docMk/>
            <pc:sldMk cId="3319735924" sldId="320"/>
            <ac:spMk id="20" creationId="{009B33FE-2B0A-6510-F2B1-8DAD9D9726DD}"/>
          </ac:spMkLst>
        </pc:spChg>
        <pc:spChg chg="mod">
          <ac:chgData name="Owen Hoek" userId="6ad58560-e8e9-48ae-ba30-46665d65714c" providerId="ADAL" clId="{CB185CB9-D236-4781-925E-2605808C79F7}" dt="2025-12-31T08:48:31.082" v="9859" actId="20577"/>
          <ac:spMkLst>
            <pc:docMk/>
            <pc:sldMk cId="3319735924" sldId="320"/>
            <ac:spMk id="21" creationId="{02B5E3FF-63F1-A9EB-9D94-D9E936B20763}"/>
          </ac:spMkLst>
        </pc:spChg>
        <pc:spChg chg="mod">
          <ac:chgData name="Owen Hoek" userId="6ad58560-e8e9-48ae-ba30-46665d65714c" providerId="ADAL" clId="{CB185CB9-D236-4781-925E-2605808C79F7}" dt="2025-12-29T10:44:18.175" v="7899"/>
          <ac:spMkLst>
            <pc:docMk/>
            <pc:sldMk cId="3319735924" sldId="320"/>
            <ac:spMk id="41" creationId="{BE1D5BC5-07A6-9422-FBE4-F5FC31C0292E}"/>
          </ac:spMkLst>
        </pc:spChg>
        <pc:spChg chg="mod">
          <ac:chgData name="Owen Hoek" userId="6ad58560-e8e9-48ae-ba30-46665d65714c" providerId="ADAL" clId="{CB185CB9-D236-4781-925E-2605808C79F7}" dt="2025-12-29T10:44:18.175" v="7899"/>
          <ac:spMkLst>
            <pc:docMk/>
            <pc:sldMk cId="3319735924" sldId="320"/>
            <ac:spMk id="42" creationId="{3E7B9875-F36C-4A52-E49B-4FD8BA68FA35}"/>
          </ac:spMkLst>
        </pc:spChg>
        <pc:spChg chg="mod">
          <ac:chgData name="Owen Hoek" userId="6ad58560-e8e9-48ae-ba30-46665d65714c" providerId="ADAL" clId="{CB185CB9-D236-4781-925E-2605808C79F7}" dt="2025-12-31T08:48:37.265" v="9873" actId="20577"/>
          <ac:spMkLst>
            <pc:docMk/>
            <pc:sldMk cId="3319735924" sldId="320"/>
            <ac:spMk id="43" creationId="{9F3FBDA2-95CB-DA0C-FA21-E39C96437D84}"/>
          </ac:spMkLst>
        </pc:spChg>
        <pc:spChg chg="mod">
          <ac:chgData name="Owen Hoek" userId="6ad58560-e8e9-48ae-ba30-46665d65714c" providerId="ADAL" clId="{CB185CB9-D236-4781-925E-2605808C79F7}" dt="2025-12-29T10:48:15.077" v="8023" actId="207"/>
          <ac:spMkLst>
            <pc:docMk/>
            <pc:sldMk cId="3319735924" sldId="320"/>
            <ac:spMk id="46" creationId="{96BF7E49-A0A4-8C44-5472-95FD28B054D4}"/>
          </ac:spMkLst>
        </pc:spChg>
        <pc:spChg chg="mod">
          <ac:chgData name="Owen Hoek" userId="6ad58560-e8e9-48ae-ba30-46665d65714c" providerId="ADAL" clId="{CB185CB9-D236-4781-925E-2605808C79F7}" dt="2026-01-05T10:50:00.955" v="12847" actId="20577"/>
          <ac:spMkLst>
            <pc:docMk/>
            <pc:sldMk cId="3319735924" sldId="320"/>
            <ac:spMk id="47" creationId="{62C1D0C3-A596-7549-9F09-0B6800F4EA2C}"/>
          </ac:spMkLst>
        </pc:spChg>
        <pc:grpChg chg="add mod">
          <ac:chgData name="Owen Hoek" userId="6ad58560-e8e9-48ae-ba30-46665d65714c" providerId="ADAL" clId="{CB185CB9-D236-4781-925E-2605808C79F7}" dt="2025-12-29T10:44:18.175" v="7899"/>
          <ac:grpSpMkLst>
            <pc:docMk/>
            <pc:sldMk cId="3319735924" sldId="320"/>
            <ac:grpSpMk id="39" creationId="{03A351B3-08C9-67BB-1024-3CECEB16F44F}"/>
          </ac:grpSpMkLst>
        </pc:grpChg>
        <pc:grpChg chg="mod">
          <ac:chgData name="Owen Hoek" userId="6ad58560-e8e9-48ae-ba30-46665d65714c" providerId="ADAL" clId="{CB185CB9-D236-4781-925E-2605808C79F7}" dt="2025-12-29T10:44:18.175" v="7899"/>
          <ac:grpSpMkLst>
            <pc:docMk/>
            <pc:sldMk cId="3319735924" sldId="320"/>
            <ac:grpSpMk id="40" creationId="{F938AFB2-8BBD-06DD-C493-3AF1774DF971}"/>
          </ac:grpSpMkLst>
        </pc:grpChg>
        <pc:grpChg chg="mod">
          <ac:chgData name="Owen Hoek" userId="6ad58560-e8e9-48ae-ba30-46665d65714c" providerId="ADAL" clId="{CB185CB9-D236-4781-925E-2605808C79F7}" dt="2025-12-29T10:44:18.175" v="7899"/>
          <ac:grpSpMkLst>
            <pc:docMk/>
            <pc:sldMk cId="3319735924" sldId="320"/>
            <ac:grpSpMk id="44" creationId="{0AAC5F78-D91D-78D0-B77E-6C2DA92D7E16}"/>
          </ac:grpSpMkLst>
        </pc:grpChg>
        <pc:picChg chg="mod">
          <ac:chgData name="Owen Hoek" userId="6ad58560-e8e9-48ae-ba30-46665d65714c" providerId="ADAL" clId="{CB185CB9-D236-4781-925E-2605808C79F7}" dt="2025-12-29T12:19:21.394" v="9209" actId="1076"/>
          <ac:picMkLst>
            <pc:docMk/>
            <pc:sldMk cId="3319735924" sldId="320"/>
            <ac:picMk id="3" creationId="{E7864DCC-139C-D20F-CDF7-0D09D0F6BE9B}"/>
          </ac:picMkLst>
        </pc:picChg>
        <pc:picChg chg="mod">
          <ac:chgData name="Owen Hoek" userId="6ad58560-e8e9-48ae-ba30-46665d65714c" providerId="ADAL" clId="{CB185CB9-D236-4781-925E-2605808C79F7}" dt="2025-12-29T12:19:21.394" v="9209" actId="1076"/>
          <ac:picMkLst>
            <pc:docMk/>
            <pc:sldMk cId="3319735924" sldId="320"/>
            <ac:picMk id="4" creationId="{FD081824-C488-ADC7-D4EF-95C9F175C4AF}"/>
          </ac:picMkLst>
        </pc:picChg>
        <pc:picChg chg="del mod">
          <ac:chgData name="Owen Hoek" userId="6ad58560-e8e9-48ae-ba30-46665d65714c" providerId="ADAL" clId="{CB185CB9-D236-4781-925E-2605808C79F7}" dt="2026-01-05T10:51:11.271" v="12863" actId="478"/>
          <ac:picMkLst>
            <pc:docMk/>
            <pc:sldMk cId="3319735924" sldId="320"/>
            <ac:picMk id="5" creationId="{D5832A20-8FA5-06D6-D9C6-E5457C0A2028}"/>
          </ac:picMkLst>
        </pc:picChg>
        <pc:picChg chg="mod">
          <ac:chgData name="Owen Hoek" userId="6ad58560-e8e9-48ae-ba30-46665d65714c" providerId="ADAL" clId="{CB185CB9-D236-4781-925E-2605808C79F7}" dt="2026-01-05T10:51:10.042" v="12862" actId="14826"/>
          <ac:picMkLst>
            <pc:docMk/>
            <pc:sldMk cId="3319735924" sldId="320"/>
            <ac:picMk id="8" creationId="{C131BFAF-A9F4-3949-FB66-9484F49C18A8}"/>
          </ac:picMkLst>
        </pc:picChg>
        <pc:picChg chg="mod">
          <ac:chgData name="Owen Hoek" userId="6ad58560-e8e9-48ae-ba30-46665d65714c" providerId="ADAL" clId="{CB185CB9-D236-4781-925E-2605808C79F7}" dt="2025-12-29T12:19:21.394" v="9209" actId="1076"/>
          <ac:picMkLst>
            <pc:docMk/>
            <pc:sldMk cId="3319735924" sldId="320"/>
            <ac:picMk id="10" creationId="{F53CC513-026A-D315-F9A8-3AD6722646AE}"/>
          </ac:picMkLst>
        </pc:picChg>
        <pc:picChg chg="mod">
          <ac:chgData name="Owen Hoek" userId="6ad58560-e8e9-48ae-ba30-46665d65714c" providerId="ADAL" clId="{CB185CB9-D236-4781-925E-2605808C79F7}" dt="2025-12-29T12:19:21.394" v="9209" actId="1076"/>
          <ac:picMkLst>
            <pc:docMk/>
            <pc:sldMk cId="3319735924" sldId="320"/>
            <ac:picMk id="11" creationId="{AC72A2AB-DE7C-5852-BE8C-71D496FD07BF}"/>
          </ac:picMkLst>
        </pc:picChg>
        <pc:picChg chg="mod">
          <ac:chgData name="Owen Hoek" userId="6ad58560-e8e9-48ae-ba30-46665d65714c" providerId="ADAL" clId="{CB185CB9-D236-4781-925E-2605808C79F7}" dt="2025-12-29T10:44:18.175" v="7899"/>
          <ac:picMkLst>
            <pc:docMk/>
            <pc:sldMk cId="3319735924" sldId="320"/>
            <ac:picMk id="45" creationId="{7ACEC859-509E-5CD9-3890-8B41ACD5289F}"/>
          </ac:picMkLst>
        </pc:picChg>
      </pc:sldChg>
      <pc:sldChg chg="addSp delSp modSp add mod modTransition setBg delAnim modAnim">
        <pc:chgData name="Owen Hoek" userId="6ad58560-e8e9-48ae-ba30-46665d65714c" providerId="ADAL" clId="{CB185CB9-D236-4781-925E-2605808C79F7}" dt="2026-01-05T10:51:04.699" v="12861" actId="14826"/>
        <pc:sldMkLst>
          <pc:docMk/>
          <pc:sldMk cId="3564986687" sldId="321"/>
        </pc:sldMkLst>
        <pc:spChg chg="mod ord">
          <ac:chgData name="Owen Hoek" userId="6ad58560-e8e9-48ae-ba30-46665d65714c" providerId="ADAL" clId="{CB185CB9-D236-4781-925E-2605808C79F7}" dt="2025-12-29T12:20:18.242" v="9215" actId="1076"/>
          <ac:spMkLst>
            <pc:docMk/>
            <pc:sldMk cId="3564986687" sldId="321"/>
            <ac:spMk id="6" creationId="{868CF27B-4A68-57A9-9040-1034E6093970}"/>
          </ac:spMkLst>
        </pc:spChg>
        <pc:spChg chg="mod ord">
          <ac:chgData name="Owen Hoek" userId="6ad58560-e8e9-48ae-ba30-46665d65714c" providerId="ADAL" clId="{CB185CB9-D236-4781-925E-2605808C79F7}" dt="2025-12-29T12:10:59.987" v="9118" actId="164"/>
          <ac:spMkLst>
            <pc:docMk/>
            <pc:sldMk cId="3564986687" sldId="321"/>
            <ac:spMk id="7" creationId="{2237EBDD-21C4-0980-CC4F-EA6065BE5955}"/>
          </ac:spMkLst>
        </pc:spChg>
        <pc:spChg chg="mod topLvl">
          <ac:chgData name="Owen Hoek" userId="6ad58560-e8e9-48ae-ba30-46665d65714c" providerId="ADAL" clId="{CB185CB9-D236-4781-925E-2605808C79F7}" dt="2026-01-05T10:50:45.565" v="12855"/>
          <ac:spMkLst>
            <pc:docMk/>
            <pc:sldMk cId="3564986687" sldId="321"/>
            <ac:spMk id="26" creationId="{B5CD9636-7E03-4790-3569-D9CE15287A11}"/>
          </ac:spMkLst>
        </pc:spChg>
        <pc:spChg chg="mod topLvl">
          <ac:chgData name="Owen Hoek" userId="6ad58560-e8e9-48ae-ba30-46665d65714c" providerId="ADAL" clId="{CB185CB9-D236-4781-925E-2605808C79F7}" dt="2025-12-29T12:27:42.851" v="9516" actId="164"/>
          <ac:spMkLst>
            <pc:docMk/>
            <pc:sldMk cId="3564986687" sldId="321"/>
            <ac:spMk id="27" creationId="{92A693F1-A82B-BB72-197F-952AE757A40F}"/>
          </ac:spMkLst>
        </pc:spChg>
        <pc:spChg chg="mod topLvl">
          <ac:chgData name="Owen Hoek" userId="6ad58560-e8e9-48ae-ba30-46665d65714c" providerId="ADAL" clId="{CB185CB9-D236-4781-925E-2605808C79F7}" dt="2025-12-29T12:27:42.851" v="9516" actId="164"/>
          <ac:spMkLst>
            <pc:docMk/>
            <pc:sldMk cId="3564986687" sldId="321"/>
            <ac:spMk id="28" creationId="{AE528842-F4AB-D672-8935-BBC00B12B317}"/>
          </ac:spMkLst>
        </pc:spChg>
        <pc:spChg chg="mod topLvl">
          <ac:chgData name="Owen Hoek" userId="6ad58560-e8e9-48ae-ba30-46665d65714c" providerId="ADAL" clId="{CB185CB9-D236-4781-925E-2605808C79F7}" dt="2026-01-05T10:50:45.565" v="12855"/>
          <ac:spMkLst>
            <pc:docMk/>
            <pc:sldMk cId="3564986687" sldId="321"/>
            <ac:spMk id="29" creationId="{ED9E572D-18B1-A363-80A5-4F1553741772}"/>
          </ac:spMkLst>
        </pc:spChg>
        <pc:spChg chg="add mod">
          <ac:chgData name="Owen Hoek" userId="6ad58560-e8e9-48ae-ba30-46665d65714c" providerId="ADAL" clId="{CB185CB9-D236-4781-925E-2605808C79F7}" dt="2025-12-29T12:27:42.851" v="9516" actId="164"/>
          <ac:spMkLst>
            <pc:docMk/>
            <pc:sldMk cId="3564986687" sldId="321"/>
            <ac:spMk id="38" creationId="{BDD1006C-4C2A-4070-2083-80425CF47D41}"/>
          </ac:spMkLst>
        </pc:spChg>
        <pc:spChg chg="add mod">
          <ac:chgData name="Owen Hoek" userId="6ad58560-e8e9-48ae-ba30-46665d65714c" providerId="ADAL" clId="{CB185CB9-D236-4781-925E-2605808C79F7}" dt="2026-01-05T10:50:45.565" v="12855"/>
          <ac:spMkLst>
            <pc:docMk/>
            <pc:sldMk cId="3564986687" sldId="321"/>
            <ac:spMk id="39" creationId="{DD2940FC-793C-F994-BDFD-AE52252AE17F}"/>
          </ac:spMkLst>
        </pc:spChg>
        <pc:spChg chg="add mod">
          <ac:chgData name="Owen Hoek" userId="6ad58560-e8e9-48ae-ba30-46665d65714c" providerId="ADAL" clId="{CB185CB9-D236-4781-925E-2605808C79F7}" dt="2026-01-05T10:50:45.565" v="12855"/>
          <ac:spMkLst>
            <pc:docMk/>
            <pc:sldMk cId="3564986687" sldId="321"/>
            <ac:spMk id="40" creationId="{8B03FDCD-FA8C-E2C6-D57D-E9DFFF619F69}"/>
          </ac:spMkLst>
        </pc:spChg>
        <pc:spChg chg="add mod">
          <ac:chgData name="Owen Hoek" userId="6ad58560-e8e9-48ae-ba30-46665d65714c" providerId="ADAL" clId="{CB185CB9-D236-4781-925E-2605808C79F7}" dt="2025-12-29T12:27:42.851" v="9516" actId="164"/>
          <ac:spMkLst>
            <pc:docMk/>
            <pc:sldMk cId="3564986687" sldId="321"/>
            <ac:spMk id="41" creationId="{2C8BBF99-8929-8217-6B8E-A0775D915608}"/>
          </ac:spMkLst>
        </pc:spChg>
        <pc:spChg chg="add mod">
          <ac:chgData name="Owen Hoek" userId="6ad58560-e8e9-48ae-ba30-46665d65714c" providerId="ADAL" clId="{CB185CB9-D236-4781-925E-2605808C79F7}" dt="2026-01-05T10:50:45.565" v="12855"/>
          <ac:spMkLst>
            <pc:docMk/>
            <pc:sldMk cId="3564986687" sldId="321"/>
            <ac:spMk id="42" creationId="{76A96681-C141-22A0-5D81-FE5DE87B1C0F}"/>
          </ac:spMkLst>
        </pc:spChg>
        <pc:spChg chg="add mod">
          <ac:chgData name="Owen Hoek" userId="6ad58560-e8e9-48ae-ba30-46665d65714c" providerId="ADAL" clId="{CB185CB9-D236-4781-925E-2605808C79F7}" dt="2026-01-05T10:50:45.565" v="12855"/>
          <ac:spMkLst>
            <pc:docMk/>
            <pc:sldMk cId="3564986687" sldId="321"/>
            <ac:spMk id="43" creationId="{67A0EA30-627F-B88A-23E2-4B79C2820EAD}"/>
          </ac:spMkLst>
        </pc:spChg>
        <pc:spChg chg="add mod">
          <ac:chgData name="Owen Hoek" userId="6ad58560-e8e9-48ae-ba30-46665d65714c" providerId="ADAL" clId="{CB185CB9-D236-4781-925E-2605808C79F7}" dt="2026-01-05T10:50:45.565" v="12855"/>
          <ac:spMkLst>
            <pc:docMk/>
            <pc:sldMk cId="3564986687" sldId="321"/>
            <ac:spMk id="44" creationId="{2ED91639-5D48-7F9F-FCE6-AE5B919A864A}"/>
          </ac:spMkLst>
        </pc:spChg>
        <pc:spChg chg="add mod">
          <ac:chgData name="Owen Hoek" userId="6ad58560-e8e9-48ae-ba30-46665d65714c" providerId="ADAL" clId="{CB185CB9-D236-4781-925E-2605808C79F7}" dt="2026-01-05T10:50:45.565" v="12855"/>
          <ac:spMkLst>
            <pc:docMk/>
            <pc:sldMk cId="3564986687" sldId="321"/>
            <ac:spMk id="45" creationId="{D69AA78D-B936-ABAA-F946-B27DCDD1FD8E}"/>
          </ac:spMkLst>
        </pc:spChg>
        <pc:spChg chg="add mod">
          <ac:chgData name="Owen Hoek" userId="6ad58560-e8e9-48ae-ba30-46665d65714c" providerId="ADAL" clId="{CB185CB9-D236-4781-925E-2605808C79F7}" dt="2026-01-05T10:50:45.565" v="12855"/>
          <ac:spMkLst>
            <pc:docMk/>
            <pc:sldMk cId="3564986687" sldId="321"/>
            <ac:spMk id="46" creationId="{1895CB98-B29E-8D7C-5D49-191F309401CD}"/>
          </ac:spMkLst>
        </pc:spChg>
        <pc:spChg chg="add mod">
          <ac:chgData name="Owen Hoek" userId="6ad58560-e8e9-48ae-ba30-46665d65714c" providerId="ADAL" clId="{CB185CB9-D236-4781-925E-2605808C79F7}" dt="2026-01-05T10:50:45.565" v="12855"/>
          <ac:spMkLst>
            <pc:docMk/>
            <pc:sldMk cId="3564986687" sldId="321"/>
            <ac:spMk id="47" creationId="{72F3199A-E6D3-6D89-6BCD-7DD457BABD8B}"/>
          </ac:spMkLst>
        </pc:spChg>
        <pc:grpChg chg="add mod">
          <ac:chgData name="Owen Hoek" userId="6ad58560-e8e9-48ae-ba30-46665d65714c" providerId="ADAL" clId="{CB185CB9-D236-4781-925E-2605808C79F7}" dt="2025-12-30T08:39:57.325" v="9725" actId="1076"/>
          <ac:grpSpMkLst>
            <pc:docMk/>
            <pc:sldMk cId="3564986687" sldId="321"/>
            <ac:grpSpMk id="24" creationId="{045CC634-E277-24D6-D369-41B6238807CD}"/>
          </ac:grpSpMkLst>
        </pc:grpChg>
        <pc:picChg chg="mod ord">
          <ac:chgData name="Owen Hoek" userId="6ad58560-e8e9-48ae-ba30-46665d65714c" providerId="ADAL" clId="{CB185CB9-D236-4781-925E-2605808C79F7}" dt="2025-12-29T12:11:58.599" v="9128" actId="164"/>
          <ac:picMkLst>
            <pc:docMk/>
            <pc:sldMk cId="3564986687" sldId="321"/>
            <ac:picMk id="3" creationId="{850F5864-98EF-39D4-92D3-A72A6D8C8426}"/>
          </ac:picMkLst>
        </pc:picChg>
        <pc:picChg chg="mod ord">
          <ac:chgData name="Owen Hoek" userId="6ad58560-e8e9-48ae-ba30-46665d65714c" providerId="ADAL" clId="{CB185CB9-D236-4781-925E-2605808C79F7}" dt="2025-12-29T12:11:58.599" v="9128" actId="164"/>
          <ac:picMkLst>
            <pc:docMk/>
            <pc:sldMk cId="3564986687" sldId="321"/>
            <ac:picMk id="4" creationId="{57176723-534B-77B6-DA75-6DC5CCF9C526}"/>
          </ac:picMkLst>
        </pc:picChg>
        <pc:picChg chg="add del mod ord">
          <ac:chgData name="Owen Hoek" userId="6ad58560-e8e9-48ae-ba30-46665d65714c" providerId="ADAL" clId="{CB185CB9-D236-4781-925E-2605808C79F7}" dt="2026-01-05T10:51:01.385" v="12860" actId="21"/>
          <ac:picMkLst>
            <pc:docMk/>
            <pc:sldMk cId="3564986687" sldId="321"/>
            <ac:picMk id="5" creationId="{7531F83B-842E-CE78-29BB-C1BC0F099A3C}"/>
          </ac:picMkLst>
        </pc:picChg>
        <pc:picChg chg="mod ord">
          <ac:chgData name="Owen Hoek" userId="6ad58560-e8e9-48ae-ba30-46665d65714c" providerId="ADAL" clId="{CB185CB9-D236-4781-925E-2605808C79F7}" dt="2026-01-05T10:51:04.699" v="12861" actId="14826"/>
          <ac:picMkLst>
            <pc:docMk/>
            <pc:sldMk cId="3564986687" sldId="321"/>
            <ac:picMk id="8" creationId="{CB308C56-D5CB-44D2-35EA-BFA5B63DECA8}"/>
          </ac:picMkLst>
        </pc:picChg>
        <pc:picChg chg="mod ord">
          <ac:chgData name="Owen Hoek" userId="6ad58560-e8e9-48ae-ba30-46665d65714c" providerId="ADAL" clId="{CB185CB9-D236-4781-925E-2605808C79F7}" dt="2025-12-29T12:11:58.599" v="9128" actId="164"/>
          <ac:picMkLst>
            <pc:docMk/>
            <pc:sldMk cId="3564986687" sldId="321"/>
            <ac:picMk id="10" creationId="{F0763F3A-218D-A337-9578-A99F43453B7C}"/>
          </ac:picMkLst>
        </pc:picChg>
        <pc:picChg chg="mod ord">
          <ac:chgData name="Owen Hoek" userId="6ad58560-e8e9-48ae-ba30-46665d65714c" providerId="ADAL" clId="{CB185CB9-D236-4781-925E-2605808C79F7}" dt="2025-12-29T12:11:58.599" v="9128" actId="164"/>
          <ac:picMkLst>
            <pc:docMk/>
            <pc:sldMk cId="3564986687" sldId="321"/>
            <ac:picMk id="11" creationId="{870DD0E1-3402-D9AF-8FAE-49BD05440FF5}"/>
          </ac:picMkLst>
        </pc:picChg>
      </pc:sldChg>
      <pc:sldChg chg="addSp delSp modSp add del mod ord delAnim modAnim">
        <pc:chgData name="Owen Hoek" userId="6ad58560-e8e9-48ae-ba30-46665d65714c" providerId="ADAL" clId="{CB185CB9-D236-4781-925E-2605808C79F7}" dt="2026-01-05T10:49:35.400" v="12837" actId="47"/>
        <pc:sldMkLst>
          <pc:docMk/>
          <pc:sldMk cId="3626623997" sldId="322"/>
        </pc:sldMkLst>
        <pc:spChg chg="add mod">
          <ac:chgData name="Owen Hoek" userId="6ad58560-e8e9-48ae-ba30-46665d65714c" providerId="ADAL" clId="{CB185CB9-D236-4781-925E-2605808C79F7}" dt="2025-12-29T12:04:37.837" v="9058" actId="1076"/>
          <ac:spMkLst>
            <pc:docMk/>
            <pc:sldMk cId="3626623997" sldId="322"/>
            <ac:spMk id="12" creationId="{70A50065-B3EC-FD16-E45D-0EBF0CA6EABC}"/>
          </ac:spMkLst>
        </pc:spChg>
        <pc:spChg chg="add mod">
          <ac:chgData name="Owen Hoek" userId="6ad58560-e8e9-48ae-ba30-46665d65714c" providerId="ADAL" clId="{CB185CB9-D236-4781-925E-2605808C79F7}" dt="2025-12-29T12:21:58.356" v="9227"/>
          <ac:spMkLst>
            <pc:docMk/>
            <pc:sldMk cId="3626623997" sldId="322"/>
            <ac:spMk id="19" creationId="{06FD0E8B-0412-8009-CD68-B6C6AAD60916}"/>
          </ac:spMkLst>
        </pc:spChg>
        <pc:spChg chg="mod">
          <ac:chgData name="Owen Hoek" userId="6ad58560-e8e9-48ae-ba30-46665d65714c" providerId="ADAL" clId="{CB185CB9-D236-4781-925E-2605808C79F7}" dt="2025-12-29T11:46:16.171" v="8812" actId="1076"/>
          <ac:spMkLst>
            <pc:docMk/>
            <pc:sldMk cId="3626623997" sldId="322"/>
            <ac:spMk id="24" creationId="{631C3C0A-2E8A-49FA-CB9F-66ABD1F342E2}"/>
          </ac:spMkLst>
        </pc:spChg>
        <pc:spChg chg="mod">
          <ac:chgData name="Owen Hoek" userId="6ad58560-e8e9-48ae-ba30-46665d65714c" providerId="ADAL" clId="{CB185CB9-D236-4781-925E-2605808C79F7}" dt="2025-12-29T12:02:33.350" v="9043" actId="1076"/>
          <ac:spMkLst>
            <pc:docMk/>
            <pc:sldMk cId="3626623997" sldId="322"/>
            <ac:spMk id="42" creationId="{546EE394-7D53-8194-8780-CB6F32D63BEA}"/>
          </ac:spMkLst>
        </pc:spChg>
        <pc:spChg chg="mod">
          <ac:chgData name="Owen Hoek" userId="6ad58560-e8e9-48ae-ba30-46665d65714c" providerId="ADAL" clId="{CB185CB9-D236-4781-925E-2605808C79F7}" dt="2025-12-29T12:02:33.350" v="9043" actId="1076"/>
          <ac:spMkLst>
            <pc:docMk/>
            <pc:sldMk cId="3626623997" sldId="322"/>
            <ac:spMk id="43" creationId="{89350F0C-BF48-A6AA-91BD-E646CDA7F916}"/>
          </ac:spMkLst>
        </pc:spChg>
        <pc:spChg chg="mod">
          <ac:chgData name="Owen Hoek" userId="6ad58560-e8e9-48ae-ba30-46665d65714c" providerId="ADAL" clId="{CB185CB9-D236-4781-925E-2605808C79F7}" dt="2025-12-29T11:43:14.188" v="8675"/>
          <ac:spMkLst>
            <pc:docMk/>
            <pc:sldMk cId="3626623997" sldId="322"/>
            <ac:spMk id="47" creationId="{A8AB7112-E3BD-027B-9106-42F2D2E88F29}"/>
          </ac:spMkLst>
        </pc:spChg>
        <pc:spChg chg="mod">
          <ac:chgData name="Owen Hoek" userId="6ad58560-e8e9-48ae-ba30-46665d65714c" providerId="ADAL" clId="{CB185CB9-D236-4781-925E-2605808C79F7}" dt="2025-12-29T11:43:14.188" v="8675"/>
          <ac:spMkLst>
            <pc:docMk/>
            <pc:sldMk cId="3626623997" sldId="322"/>
            <ac:spMk id="48" creationId="{6100EE4F-436D-DB4B-1AF5-ED062E568675}"/>
          </ac:spMkLst>
        </pc:spChg>
        <pc:spChg chg="mod">
          <ac:chgData name="Owen Hoek" userId="6ad58560-e8e9-48ae-ba30-46665d65714c" providerId="ADAL" clId="{CB185CB9-D236-4781-925E-2605808C79F7}" dt="2025-12-29T12:05:09.338" v="9062" actId="14100"/>
          <ac:spMkLst>
            <pc:docMk/>
            <pc:sldMk cId="3626623997" sldId="322"/>
            <ac:spMk id="49" creationId="{F25F8363-1B91-F90B-D4AA-D96EAF13FCAB}"/>
          </ac:spMkLst>
        </pc:spChg>
        <pc:grpChg chg="mod">
          <ac:chgData name="Owen Hoek" userId="6ad58560-e8e9-48ae-ba30-46665d65714c" providerId="ADAL" clId="{CB185CB9-D236-4781-925E-2605808C79F7}" dt="2025-12-29T11:54:45.462" v="8886" actId="1076"/>
          <ac:grpSpMkLst>
            <pc:docMk/>
            <pc:sldMk cId="3626623997" sldId="322"/>
            <ac:grpSpMk id="21" creationId="{9A36F0F8-B951-E5D1-3F06-98F54CEAAB13}"/>
          </ac:grpSpMkLst>
        </pc:grpChg>
        <pc:grpChg chg="mod">
          <ac:chgData name="Owen Hoek" userId="6ad58560-e8e9-48ae-ba30-46665d65714c" providerId="ADAL" clId="{CB185CB9-D236-4781-925E-2605808C79F7}" dt="2025-12-29T11:43:14.188" v="8675"/>
          <ac:grpSpMkLst>
            <pc:docMk/>
            <pc:sldMk cId="3626623997" sldId="322"/>
            <ac:grpSpMk id="40" creationId="{902D7857-86A4-84E1-8E6C-873FBB8813A3}"/>
          </ac:grpSpMkLst>
        </pc:grpChg>
        <pc:grpChg chg="mod">
          <ac:chgData name="Owen Hoek" userId="6ad58560-e8e9-48ae-ba30-46665d65714c" providerId="ADAL" clId="{CB185CB9-D236-4781-925E-2605808C79F7}" dt="2025-12-29T11:43:14.188" v="8675"/>
          <ac:grpSpMkLst>
            <pc:docMk/>
            <pc:sldMk cId="3626623997" sldId="322"/>
            <ac:grpSpMk id="41" creationId="{8ABC5AD2-1CF4-ED93-0AD9-2F44389D37F3}"/>
          </ac:grpSpMkLst>
        </pc:grpChg>
        <pc:grpChg chg="mod">
          <ac:chgData name="Owen Hoek" userId="6ad58560-e8e9-48ae-ba30-46665d65714c" providerId="ADAL" clId="{CB185CB9-D236-4781-925E-2605808C79F7}" dt="2025-12-29T11:43:14.188" v="8675"/>
          <ac:grpSpMkLst>
            <pc:docMk/>
            <pc:sldMk cId="3626623997" sldId="322"/>
            <ac:grpSpMk id="45" creationId="{04CE214F-560A-C2EF-F58C-ACE5824C297C}"/>
          </ac:grpSpMkLst>
        </pc:grpChg>
        <pc:grpChg chg="mod ord">
          <ac:chgData name="Owen Hoek" userId="6ad58560-e8e9-48ae-ba30-46665d65714c" providerId="ADAL" clId="{CB185CB9-D236-4781-925E-2605808C79F7}" dt="2026-01-02T10:02:11.361" v="12821" actId="166"/>
          <ac:grpSpMkLst>
            <pc:docMk/>
            <pc:sldMk cId="3626623997" sldId="322"/>
            <ac:grpSpMk id="50" creationId="{E2ECA1F0-D77D-4775-8C9A-EB7878D58348}"/>
          </ac:grpSpMkLst>
        </pc:grpChg>
        <pc:picChg chg="add mod">
          <ac:chgData name="Owen Hoek" userId="6ad58560-e8e9-48ae-ba30-46665d65714c" providerId="ADAL" clId="{CB185CB9-D236-4781-925E-2605808C79F7}" dt="2025-12-29T12:21:58.356" v="9227"/>
          <ac:picMkLst>
            <pc:docMk/>
            <pc:sldMk cId="3626623997" sldId="322"/>
            <ac:picMk id="13" creationId="{2EF778DD-E82C-A4FF-3FB5-342DA3E544E2}"/>
          </ac:picMkLst>
        </pc:picChg>
        <pc:picChg chg="add mod">
          <ac:chgData name="Owen Hoek" userId="6ad58560-e8e9-48ae-ba30-46665d65714c" providerId="ADAL" clId="{CB185CB9-D236-4781-925E-2605808C79F7}" dt="2025-12-29T12:21:58.356" v="9227"/>
          <ac:picMkLst>
            <pc:docMk/>
            <pc:sldMk cId="3626623997" sldId="322"/>
            <ac:picMk id="14" creationId="{14F0D1DD-518E-07FF-0C30-B8D6A683400E}"/>
          </ac:picMkLst>
        </pc:picChg>
        <pc:picChg chg="add mod">
          <ac:chgData name="Owen Hoek" userId="6ad58560-e8e9-48ae-ba30-46665d65714c" providerId="ADAL" clId="{CB185CB9-D236-4781-925E-2605808C79F7}" dt="2025-12-29T12:21:58.356" v="9227"/>
          <ac:picMkLst>
            <pc:docMk/>
            <pc:sldMk cId="3626623997" sldId="322"/>
            <ac:picMk id="15" creationId="{0781B8C9-9DF4-18AF-337C-C44BCBC394D1}"/>
          </ac:picMkLst>
        </pc:picChg>
        <pc:picChg chg="add mod">
          <ac:chgData name="Owen Hoek" userId="6ad58560-e8e9-48ae-ba30-46665d65714c" providerId="ADAL" clId="{CB185CB9-D236-4781-925E-2605808C79F7}" dt="2025-12-29T12:21:58.356" v="9227"/>
          <ac:picMkLst>
            <pc:docMk/>
            <pc:sldMk cId="3626623997" sldId="322"/>
            <ac:picMk id="16" creationId="{F2BC71D6-CF07-EFFF-3790-9BA915580232}"/>
          </ac:picMkLst>
        </pc:picChg>
        <pc:picChg chg="add mod">
          <ac:chgData name="Owen Hoek" userId="6ad58560-e8e9-48ae-ba30-46665d65714c" providerId="ADAL" clId="{CB185CB9-D236-4781-925E-2605808C79F7}" dt="2025-12-29T12:21:58.356" v="9227"/>
          <ac:picMkLst>
            <pc:docMk/>
            <pc:sldMk cId="3626623997" sldId="322"/>
            <ac:picMk id="17" creationId="{62F07AD6-D23D-9C1B-9966-15404B782F7C}"/>
          </ac:picMkLst>
        </pc:picChg>
        <pc:picChg chg="add mod">
          <ac:chgData name="Owen Hoek" userId="6ad58560-e8e9-48ae-ba30-46665d65714c" providerId="ADAL" clId="{CB185CB9-D236-4781-925E-2605808C79F7}" dt="2025-12-29T12:21:58.356" v="9227"/>
          <ac:picMkLst>
            <pc:docMk/>
            <pc:sldMk cId="3626623997" sldId="322"/>
            <ac:picMk id="18" creationId="{F8F02AC9-C417-C9C5-9C8A-A56C843B3AE6}"/>
          </ac:picMkLst>
        </pc:picChg>
        <pc:picChg chg="mod">
          <ac:chgData name="Owen Hoek" userId="6ad58560-e8e9-48ae-ba30-46665d65714c" providerId="ADAL" clId="{CB185CB9-D236-4781-925E-2605808C79F7}" dt="2025-12-29T11:43:14.188" v="8675"/>
          <ac:picMkLst>
            <pc:docMk/>
            <pc:sldMk cId="3626623997" sldId="322"/>
            <ac:picMk id="46" creationId="{F71E37F2-AA11-8CAE-C5AB-6F48E8F27DAC}"/>
          </ac:picMkLst>
        </pc:picChg>
      </pc:sldChg>
      <pc:sldChg chg="addSp delSp modSp add del mod ord delAnim modAnim">
        <pc:chgData name="Owen Hoek" userId="6ad58560-e8e9-48ae-ba30-46665d65714c" providerId="ADAL" clId="{CB185CB9-D236-4781-925E-2605808C79F7}" dt="2026-01-05T10:49:35.400" v="12837" actId="47"/>
        <pc:sldMkLst>
          <pc:docMk/>
          <pc:sldMk cId="3549254809" sldId="323"/>
        </pc:sldMkLst>
        <pc:spChg chg="add mod">
          <ac:chgData name="Owen Hoek" userId="6ad58560-e8e9-48ae-ba30-46665d65714c" providerId="ADAL" clId="{CB185CB9-D236-4781-925E-2605808C79F7}" dt="2025-12-29T12:54:32.049" v="9662"/>
          <ac:spMkLst>
            <pc:docMk/>
            <pc:sldMk cId="3549254809" sldId="323"/>
            <ac:spMk id="2" creationId="{DF221D0D-BB0B-82FA-218C-1C3BABE1569B}"/>
          </ac:spMkLst>
        </pc:spChg>
        <pc:spChg chg="mod">
          <ac:chgData name="Owen Hoek" userId="6ad58560-e8e9-48ae-ba30-46665d65714c" providerId="ADAL" clId="{CB185CB9-D236-4781-925E-2605808C79F7}" dt="2025-12-29T11:55:09.238" v="8910"/>
          <ac:spMkLst>
            <pc:docMk/>
            <pc:sldMk cId="3549254809" sldId="323"/>
            <ac:spMk id="12" creationId="{A3593CFE-4FDE-4487-A625-B7BAEC091D0F}"/>
          </ac:spMkLst>
        </pc:spChg>
        <pc:spChg chg="mod">
          <ac:chgData name="Owen Hoek" userId="6ad58560-e8e9-48ae-ba30-46665d65714c" providerId="ADAL" clId="{CB185CB9-D236-4781-925E-2605808C79F7}" dt="2025-12-29T11:55:09.238" v="8910"/>
          <ac:spMkLst>
            <pc:docMk/>
            <pc:sldMk cId="3549254809" sldId="323"/>
            <ac:spMk id="13" creationId="{5B77B01F-3B07-A579-4A2A-0D8B880DBB15}"/>
          </ac:spMkLst>
        </pc:spChg>
        <pc:spChg chg="mod">
          <ac:chgData name="Owen Hoek" userId="6ad58560-e8e9-48ae-ba30-46665d65714c" providerId="ADAL" clId="{CB185CB9-D236-4781-925E-2605808C79F7}" dt="2025-12-29T11:55:17.919" v="8921" actId="20577"/>
          <ac:spMkLst>
            <pc:docMk/>
            <pc:sldMk cId="3549254809" sldId="323"/>
            <ac:spMk id="14" creationId="{C684084E-ED84-133F-D01E-13B866052D9C}"/>
          </ac:spMkLst>
        </pc:spChg>
        <pc:spChg chg="mod">
          <ac:chgData name="Owen Hoek" userId="6ad58560-e8e9-48ae-ba30-46665d65714c" providerId="ADAL" clId="{CB185CB9-D236-4781-925E-2605808C79F7}" dt="2025-12-29T11:55:09.238" v="8910"/>
          <ac:spMkLst>
            <pc:docMk/>
            <pc:sldMk cId="3549254809" sldId="323"/>
            <ac:spMk id="15" creationId="{4D48CB68-B141-CFC5-2C23-E28CB6D8058C}"/>
          </ac:spMkLst>
        </pc:spChg>
        <pc:spChg chg="add mod">
          <ac:chgData name="Owen Hoek" userId="6ad58560-e8e9-48ae-ba30-46665d65714c" providerId="ADAL" clId="{CB185CB9-D236-4781-925E-2605808C79F7}" dt="2025-12-29T12:21:54.971" v="9225"/>
          <ac:spMkLst>
            <pc:docMk/>
            <pc:sldMk cId="3549254809" sldId="323"/>
            <ac:spMk id="28" creationId="{05804EC3-B583-108E-23A1-581F65AF410F}"/>
          </ac:spMkLst>
        </pc:spChg>
        <pc:spChg chg="mod">
          <ac:chgData name="Owen Hoek" userId="6ad58560-e8e9-48ae-ba30-46665d65714c" providerId="ADAL" clId="{CB185CB9-D236-4781-925E-2605808C79F7}" dt="2025-12-29T12:05:37.099" v="9066" actId="1076"/>
          <ac:spMkLst>
            <pc:docMk/>
            <pc:sldMk cId="3549254809" sldId="323"/>
            <ac:spMk id="49" creationId="{C7FC9FE6-370E-3609-8F0E-4EFA1C462E70}"/>
          </ac:spMkLst>
        </pc:spChg>
        <pc:grpChg chg="add mod">
          <ac:chgData name="Owen Hoek" userId="6ad58560-e8e9-48ae-ba30-46665d65714c" providerId="ADAL" clId="{CB185CB9-D236-4781-925E-2605808C79F7}" dt="2025-12-29T11:55:09.238" v="8910"/>
          <ac:grpSpMkLst>
            <pc:docMk/>
            <pc:sldMk cId="3549254809" sldId="323"/>
            <ac:grpSpMk id="9" creationId="{FE6402FC-6DA1-3A69-AB41-43ED08F8F337}"/>
          </ac:grpSpMkLst>
        </pc:grpChg>
        <pc:grpChg chg="ord">
          <ac:chgData name="Owen Hoek" userId="6ad58560-e8e9-48ae-ba30-46665d65714c" providerId="ADAL" clId="{CB185CB9-D236-4781-925E-2605808C79F7}" dt="2026-01-02T09:56:55.785" v="12808" actId="166"/>
          <ac:grpSpMkLst>
            <pc:docMk/>
            <pc:sldMk cId="3549254809" sldId="323"/>
            <ac:grpSpMk id="50" creationId="{DFBBB5D2-692C-A523-A9C8-FD1964F545F1}"/>
          </ac:grpSpMkLst>
        </pc:grpChg>
        <pc:picChg chg="add mod">
          <ac:chgData name="Owen Hoek" userId="6ad58560-e8e9-48ae-ba30-46665d65714c" providerId="ADAL" clId="{CB185CB9-D236-4781-925E-2605808C79F7}" dt="2025-12-29T12:21:54.971" v="9225"/>
          <ac:picMkLst>
            <pc:docMk/>
            <pc:sldMk cId="3549254809" sldId="323"/>
            <ac:picMk id="17" creationId="{57B783E9-0D79-A01A-9A3F-6F49B79F0B6B}"/>
          </ac:picMkLst>
        </pc:picChg>
        <pc:picChg chg="add mod">
          <ac:chgData name="Owen Hoek" userId="6ad58560-e8e9-48ae-ba30-46665d65714c" providerId="ADAL" clId="{CB185CB9-D236-4781-925E-2605808C79F7}" dt="2025-12-29T12:21:54.971" v="9225"/>
          <ac:picMkLst>
            <pc:docMk/>
            <pc:sldMk cId="3549254809" sldId="323"/>
            <ac:picMk id="18" creationId="{51B507DE-88D5-E688-1C54-05031E200424}"/>
          </ac:picMkLst>
        </pc:picChg>
        <pc:picChg chg="add mod">
          <ac:chgData name="Owen Hoek" userId="6ad58560-e8e9-48ae-ba30-46665d65714c" providerId="ADAL" clId="{CB185CB9-D236-4781-925E-2605808C79F7}" dt="2025-12-29T12:21:54.971" v="9225"/>
          <ac:picMkLst>
            <pc:docMk/>
            <pc:sldMk cId="3549254809" sldId="323"/>
            <ac:picMk id="19" creationId="{AC0A873C-C18E-04F7-5122-6FC9CD3BC2AC}"/>
          </ac:picMkLst>
        </pc:picChg>
        <pc:picChg chg="add mod">
          <ac:chgData name="Owen Hoek" userId="6ad58560-e8e9-48ae-ba30-46665d65714c" providerId="ADAL" clId="{CB185CB9-D236-4781-925E-2605808C79F7}" dt="2025-12-29T12:21:54.971" v="9225"/>
          <ac:picMkLst>
            <pc:docMk/>
            <pc:sldMk cId="3549254809" sldId="323"/>
            <ac:picMk id="20" creationId="{01187944-992D-A357-DC5D-C3862721D7BF}"/>
          </ac:picMkLst>
        </pc:picChg>
        <pc:picChg chg="add mod">
          <ac:chgData name="Owen Hoek" userId="6ad58560-e8e9-48ae-ba30-46665d65714c" providerId="ADAL" clId="{CB185CB9-D236-4781-925E-2605808C79F7}" dt="2025-12-29T12:21:54.971" v="9225"/>
          <ac:picMkLst>
            <pc:docMk/>
            <pc:sldMk cId="3549254809" sldId="323"/>
            <ac:picMk id="26" creationId="{4AF4B920-AA6B-99E6-7482-5DC2149BCA09}"/>
          </ac:picMkLst>
        </pc:picChg>
        <pc:picChg chg="add mod">
          <ac:chgData name="Owen Hoek" userId="6ad58560-e8e9-48ae-ba30-46665d65714c" providerId="ADAL" clId="{CB185CB9-D236-4781-925E-2605808C79F7}" dt="2025-12-29T12:21:54.971" v="9225"/>
          <ac:picMkLst>
            <pc:docMk/>
            <pc:sldMk cId="3549254809" sldId="323"/>
            <ac:picMk id="27" creationId="{F2E847A0-7D24-64F0-D4A8-CC47856BAFC1}"/>
          </ac:picMkLst>
        </pc:picChg>
      </pc:sldChg>
      <pc:sldChg chg="addSp delSp modSp add del mod ord setBg delAnim modAnim">
        <pc:chgData name="Owen Hoek" userId="6ad58560-e8e9-48ae-ba30-46665d65714c" providerId="ADAL" clId="{CB185CB9-D236-4781-925E-2605808C79F7}" dt="2026-01-05T10:49:35.400" v="12837" actId="47"/>
        <pc:sldMkLst>
          <pc:docMk/>
          <pc:sldMk cId="1090662854" sldId="324"/>
        </pc:sldMkLst>
        <pc:spChg chg="add mod">
          <ac:chgData name="Owen Hoek" userId="6ad58560-e8e9-48ae-ba30-46665d65714c" providerId="ADAL" clId="{CB185CB9-D236-4781-925E-2605808C79F7}" dt="2025-12-29T12:54:30.071" v="9661"/>
          <ac:spMkLst>
            <pc:docMk/>
            <pc:sldMk cId="1090662854" sldId="324"/>
            <ac:spMk id="3" creationId="{AA79263D-F3B7-B9BC-49E5-5F7FF5CF2F6B}"/>
          </ac:spMkLst>
        </pc:spChg>
        <pc:spChg chg="mod">
          <ac:chgData name="Owen Hoek" userId="6ad58560-e8e9-48ae-ba30-46665d65714c" providerId="ADAL" clId="{CB185CB9-D236-4781-925E-2605808C79F7}" dt="2025-12-29T11:55:22.763" v="8924"/>
          <ac:spMkLst>
            <pc:docMk/>
            <pc:sldMk cId="1090662854" sldId="324"/>
            <ac:spMk id="12" creationId="{84806D23-1A69-EF77-BB67-34AC24001075}"/>
          </ac:spMkLst>
        </pc:spChg>
        <pc:spChg chg="mod">
          <ac:chgData name="Owen Hoek" userId="6ad58560-e8e9-48ae-ba30-46665d65714c" providerId="ADAL" clId="{CB185CB9-D236-4781-925E-2605808C79F7}" dt="2025-12-29T11:55:22.763" v="8924"/>
          <ac:spMkLst>
            <pc:docMk/>
            <pc:sldMk cId="1090662854" sldId="324"/>
            <ac:spMk id="13" creationId="{191EE679-76B8-37FB-4871-DC32A7FD3C7F}"/>
          </ac:spMkLst>
        </pc:spChg>
        <pc:spChg chg="mod">
          <ac:chgData name="Owen Hoek" userId="6ad58560-e8e9-48ae-ba30-46665d65714c" providerId="ADAL" clId="{CB185CB9-D236-4781-925E-2605808C79F7}" dt="2025-12-29T11:55:34.456" v="8946" actId="20577"/>
          <ac:spMkLst>
            <pc:docMk/>
            <pc:sldMk cId="1090662854" sldId="324"/>
            <ac:spMk id="14" creationId="{624138B6-E1FB-29D0-13B8-E52E08966637}"/>
          </ac:spMkLst>
        </pc:spChg>
        <pc:spChg chg="mod">
          <ac:chgData name="Owen Hoek" userId="6ad58560-e8e9-48ae-ba30-46665d65714c" providerId="ADAL" clId="{CB185CB9-D236-4781-925E-2605808C79F7}" dt="2025-12-29T11:55:22.763" v="8924"/>
          <ac:spMkLst>
            <pc:docMk/>
            <pc:sldMk cId="1090662854" sldId="324"/>
            <ac:spMk id="15" creationId="{804764B0-DFDA-860E-8A18-FA3B7735F7DB}"/>
          </ac:spMkLst>
        </pc:spChg>
        <pc:spChg chg="add mod">
          <ac:chgData name="Owen Hoek" userId="6ad58560-e8e9-48ae-ba30-46665d65714c" providerId="ADAL" clId="{CB185CB9-D236-4781-925E-2605808C79F7}" dt="2025-12-29T12:22:09.925" v="9241"/>
          <ac:spMkLst>
            <pc:docMk/>
            <pc:sldMk cId="1090662854" sldId="324"/>
            <ac:spMk id="27" creationId="{017B815E-B5CE-5FAF-DC5C-AF5E3EC37999}"/>
          </ac:spMkLst>
        </pc:spChg>
        <pc:spChg chg="mod">
          <ac:chgData name="Owen Hoek" userId="6ad58560-e8e9-48ae-ba30-46665d65714c" providerId="ADAL" clId="{CB185CB9-D236-4781-925E-2605808C79F7}" dt="2025-12-29T12:02:17.465" v="9041" actId="1076"/>
          <ac:spMkLst>
            <pc:docMk/>
            <pc:sldMk cId="1090662854" sldId="324"/>
            <ac:spMk id="42" creationId="{196A7FED-2995-EE3C-B8C2-1EABF87FDDE7}"/>
          </ac:spMkLst>
        </pc:spChg>
        <pc:spChg chg="mod">
          <ac:chgData name="Owen Hoek" userId="6ad58560-e8e9-48ae-ba30-46665d65714c" providerId="ADAL" clId="{CB185CB9-D236-4781-925E-2605808C79F7}" dt="2025-12-29T12:02:17.465" v="9041" actId="1076"/>
          <ac:spMkLst>
            <pc:docMk/>
            <pc:sldMk cId="1090662854" sldId="324"/>
            <ac:spMk id="43" creationId="{C8CD7279-E341-1FD2-EA57-8F5A5D9C5F65}"/>
          </ac:spMkLst>
        </pc:spChg>
        <pc:spChg chg="mod">
          <ac:chgData name="Owen Hoek" userId="6ad58560-e8e9-48ae-ba30-46665d65714c" providerId="ADAL" clId="{CB185CB9-D236-4781-925E-2605808C79F7}" dt="2025-12-29T11:53:47.527" v="8864"/>
          <ac:spMkLst>
            <pc:docMk/>
            <pc:sldMk cId="1090662854" sldId="324"/>
            <ac:spMk id="47" creationId="{39399759-4E7C-93C1-B921-C4911CAACAB6}"/>
          </ac:spMkLst>
        </pc:spChg>
        <pc:spChg chg="mod">
          <ac:chgData name="Owen Hoek" userId="6ad58560-e8e9-48ae-ba30-46665d65714c" providerId="ADAL" clId="{CB185CB9-D236-4781-925E-2605808C79F7}" dt="2025-12-29T11:54:12.851" v="8880" actId="14100"/>
          <ac:spMkLst>
            <pc:docMk/>
            <pc:sldMk cId="1090662854" sldId="324"/>
            <ac:spMk id="48" creationId="{93AF7CB6-1412-047D-CF87-F9295F50BC5A}"/>
          </ac:spMkLst>
        </pc:spChg>
        <pc:spChg chg="mod">
          <ac:chgData name="Owen Hoek" userId="6ad58560-e8e9-48ae-ba30-46665d65714c" providerId="ADAL" clId="{CB185CB9-D236-4781-925E-2605808C79F7}" dt="2026-01-02T10:13:13.104" v="12827" actId="20577"/>
          <ac:spMkLst>
            <pc:docMk/>
            <pc:sldMk cId="1090662854" sldId="324"/>
            <ac:spMk id="49" creationId="{2EB6C3E2-EE00-6B65-0E3C-2B7665E40818}"/>
          </ac:spMkLst>
        </pc:spChg>
        <pc:grpChg chg="add mod">
          <ac:chgData name="Owen Hoek" userId="6ad58560-e8e9-48ae-ba30-46665d65714c" providerId="ADAL" clId="{CB185CB9-D236-4781-925E-2605808C79F7}" dt="2025-12-29T11:55:22.763" v="8924"/>
          <ac:grpSpMkLst>
            <pc:docMk/>
            <pc:sldMk cId="1090662854" sldId="324"/>
            <ac:grpSpMk id="9" creationId="{691EE2FA-43CB-DD22-4752-E43B0C4C2DC6}"/>
          </ac:grpSpMkLst>
        </pc:grpChg>
        <pc:grpChg chg="mod">
          <ac:chgData name="Owen Hoek" userId="6ad58560-e8e9-48ae-ba30-46665d65714c" providerId="ADAL" clId="{CB185CB9-D236-4781-925E-2605808C79F7}" dt="2025-12-29T11:53:47.527" v="8864"/>
          <ac:grpSpMkLst>
            <pc:docMk/>
            <pc:sldMk cId="1090662854" sldId="324"/>
            <ac:grpSpMk id="40" creationId="{731CFC7B-25E0-4E9E-E8F2-A9181D61A9E7}"/>
          </ac:grpSpMkLst>
        </pc:grpChg>
        <pc:grpChg chg="mod">
          <ac:chgData name="Owen Hoek" userId="6ad58560-e8e9-48ae-ba30-46665d65714c" providerId="ADAL" clId="{CB185CB9-D236-4781-925E-2605808C79F7}" dt="2025-12-29T11:53:47.527" v="8864"/>
          <ac:grpSpMkLst>
            <pc:docMk/>
            <pc:sldMk cId="1090662854" sldId="324"/>
            <ac:grpSpMk id="41" creationId="{9B3C7E77-C5C9-67D2-B702-6F4664E53A81}"/>
          </ac:grpSpMkLst>
        </pc:grpChg>
        <pc:grpChg chg="mod">
          <ac:chgData name="Owen Hoek" userId="6ad58560-e8e9-48ae-ba30-46665d65714c" providerId="ADAL" clId="{CB185CB9-D236-4781-925E-2605808C79F7}" dt="2025-12-29T11:53:47.527" v="8864"/>
          <ac:grpSpMkLst>
            <pc:docMk/>
            <pc:sldMk cId="1090662854" sldId="324"/>
            <ac:grpSpMk id="45" creationId="{12B429C8-7B7D-D45E-73C3-3B3745572507}"/>
          </ac:grpSpMkLst>
        </pc:grpChg>
        <pc:grpChg chg="mod ord">
          <ac:chgData name="Owen Hoek" userId="6ad58560-e8e9-48ae-ba30-46665d65714c" providerId="ADAL" clId="{CB185CB9-D236-4781-925E-2605808C79F7}" dt="2026-01-02T10:03:31.921" v="12823" actId="166"/>
          <ac:grpSpMkLst>
            <pc:docMk/>
            <pc:sldMk cId="1090662854" sldId="324"/>
            <ac:grpSpMk id="50" creationId="{F8B418F5-E30E-73F4-8565-BE6765809323}"/>
          </ac:grpSpMkLst>
        </pc:grpChg>
        <pc:picChg chg="add mod">
          <ac:chgData name="Owen Hoek" userId="6ad58560-e8e9-48ae-ba30-46665d65714c" providerId="ADAL" clId="{CB185CB9-D236-4781-925E-2605808C79F7}" dt="2025-12-29T12:22:09.925" v="9241"/>
          <ac:picMkLst>
            <pc:docMk/>
            <pc:sldMk cId="1090662854" sldId="324"/>
            <ac:picMk id="17" creationId="{D51CA98B-BF75-0242-9F95-5F622B61ABF9}"/>
          </ac:picMkLst>
        </pc:picChg>
        <pc:picChg chg="add mod">
          <ac:chgData name="Owen Hoek" userId="6ad58560-e8e9-48ae-ba30-46665d65714c" providerId="ADAL" clId="{CB185CB9-D236-4781-925E-2605808C79F7}" dt="2025-12-29T12:22:09.925" v="9241"/>
          <ac:picMkLst>
            <pc:docMk/>
            <pc:sldMk cId="1090662854" sldId="324"/>
            <ac:picMk id="18" creationId="{156D9B3F-E715-6491-A80D-01B8983E0205}"/>
          </ac:picMkLst>
        </pc:picChg>
        <pc:picChg chg="add mod">
          <ac:chgData name="Owen Hoek" userId="6ad58560-e8e9-48ae-ba30-46665d65714c" providerId="ADAL" clId="{CB185CB9-D236-4781-925E-2605808C79F7}" dt="2025-12-29T12:22:09.925" v="9241"/>
          <ac:picMkLst>
            <pc:docMk/>
            <pc:sldMk cId="1090662854" sldId="324"/>
            <ac:picMk id="19" creationId="{8296E2BA-5987-FFB4-EF76-315CD24C478F}"/>
          </ac:picMkLst>
        </pc:picChg>
        <pc:picChg chg="add mod">
          <ac:chgData name="Owen Hoek" userId="6ad58560-e8e9-48ae-ba30-46665d65714c" providerId="ADAL" clId="{CB185CB9-D236-4781-925E-2605808C79F7}" dt="2025-12-29T12:22:09.925" v="9241"/>
          <ac:picMkLst>
            <pc:docMk/>
            <pc:sldMk cId="1090662854" sldId="324"/>
            <ac:picMk id="20" creationId="{D1686E8D-18F6-C7B8-0C1F-E85987812322}"/>
          </ac:picMkLst>
        </pc:picChg>
        <pc:picChg chg="add mod">
          <ac:chgData name="Owen Hoek" userId="6ad58560-e8e9-48ae-ba30-46665d65714c" providerId="ADAL" clId="{CB185CB9-D236-4781-925E-2605808C79F7}" dt="2025-12-29T12:22:09.925" v="9241"/>
          <ac:picMkLst>
            <pc:docMk/>
            <pc:sldMk cId="1090662854" sldId="324"/>
            <ac:picMk id="24" creationId="{538B8E26-AD91-4F23-DA2A-086758DFE995}"/>
          </ac:picMkLst>
        </pc:picChg>
        <pc:picChg chg="add mod">
          <ac:chgData name="Owen Hoek" userId="6ad58560-e8e9-48ae-ba30-46665d65714c" providerId="ADAL" clId="{CB185CB9-D236-4781-925E-2605808C79F7}" dt="2025-12-29T12:22:09.925" v="9241"/>
          <ac:picMkLst>
            <pc:docMk/>
            <pc:sldMk cId="1090662854" sldId="324"/>
            <ac:picMk id="26" creationId="{657DEA6C-9D11-6506-9E8E-D9079A243F6E}"/>
          </ac:picMkLst>
        </pc:picChg>
        <pc:picChg chg="mod">
          <ac:chgData name="Owen Hoek" userId="6ad58560-e8e9-48ae-ba30-46665d65714c" providerId="ADAL" clId="{CB185CB9-D236-4781-925E-2605808C79F7}" dt="2025-12-29T11:53:47.527" v="8864"/>
          <ac:picMkLst>
            <pc:docMk/>
            <pc:sldMk cId="1090662854" sldId="324"/>
            <ac:picMk id="46" creationId="{98945274-0D95-A279-2414-B0EE2A21FE43}"/>
          </ac:picMkLst>
        </pc:picChg>
      </pc:sldChg>
      <pc:sldChg chg="delSp modSp add mod delAnim">
        <pc:chgData name="Owen Hoek" userId="6ad58560-e8e9-48ae-ba30-46665d65714c" providerId="ADAL" clId="{CB185CB9-D236-4781-925E-2605808C79F7}" dt="2026-01-05T10:51:20.501" v="12867" actId="14826"/>
        <pc:sldMkLst>
          <pc:docMk/>
          <pc:sldMk cId="109769534" sldId="325"/>
        </pc:sldMkLst>
        <pc:spChg chg="mod">
          <ac:chgData name="Owen Hoek" userId="6ad58560-e8e9-48ae-ba30-46665d65714c" providerId="ADAL" clId="{CB185CB9-D236-4781-925E-2605808C79F7}" dt="2026-01-05T10:50:04.748" v="12848" actId="20577"/>
          <ac:spMkLst>
            <pc:docMk/>
            <pc:sldMk cId="109769534" sldId="325"/>
            <ac:spMk id="47" creationId="{98585470-4409-1F5D-AA28-6B18D5E8EE63}"/>
          </ac:spMkLst>
        </pc:spChg>
        <pc:grpChg chg="mod">
          <ac:chgData name="Owen Hoek" userId="6ad58560-e8e9-48ae-ba30-46665d65714c" providerId="ADAL" clId="{CB185CB9-D236-4781-925E-2605808C79F7}" dt="2025-12-30T10:14:12.595" v="9798" actId="1076"/>
          <ac:grpSpMkLst>
            <pc:docMk/>
            <pc:sldMk cId="109769534" sldId="325"/>
            <ac:grpSpMk id="25" creationId="{608B3032-6490-4ED4-9475-6DB7C8886C0E}"/>
          </ac:grpSpMkLst>
        </pc:grpChg>
        <pc:picChg chg="del mod">
          <ac:chgData name="Owen Hoek" userId="6ad58560-e8e9-48ae-ba30-46665d65714c" providerId="ADAL" clId="{CB185CB9-D236-4781-925E-2605808C79F7}" dt="2026-01-05T10:51:18.656" v="12866" actId="478"/>
          <ac:picMkLst>
            <pc:docMk/>
            <pc:sldMk cId="109769534" sldId="325"/>
            <ac:picMk id="5" creationId="{14766D72-BAF9-07AF-64FC-A24F9455F9B7}"/>
          </ac:picMkLst>
        </pc:picChg>
        <pc:picChg chg="mod">
          <ac:chgData name="Owen Hoek" userId="6ad58560-e8e9-48ae-ba30-46665d65714c" providerId="ADAL" clId="{CB185CB9-D236-4781-925E-2605808C79F7}" dt="2026-01-05T10:51:20.501" v="12867" actId="14826"/>
          <ac:picMkLst>
            <pc:docMk/>
            <pc:sldMk cId="109769534" sldId="325"/>
            <ac:picMk id="8" creationId="{6E339273-DD72-B241-1A4B-CA502D8CF041}"/>
          </ac:picMkLst>
        </pc:picChg>
      </pc:sldChg>
      <pc:sldChg chg="addSp delSp modSp add del mod ord delAnim modAnim">
        <pc:chgData name="Owen Hoek" userId="6ad58560-e8e9-48ae-ba30-46665d65714c" providerId="ADAL" clId="{CB185CB9-D236-4781-925E-2605808C79F7}" dt="2026-01-05T10:49:35.400" v="12837" actId="47"/>
        <pc:sldMkLst>
          <pc:docMk/>
          <pc:sldMk cId="2002790525" sldId="326"/>
        </pc:sldMkLst>
        <pc:spChg chg="mod">
          <ac:chgData name="Owen Hoek" userId="6ad58560-e8e9-48ae-ba30-46665d65714c" providerId="ADAL" clId="{CB185CB9-D236-4781-925E-2605808C79F7}" dt="2025-12-31T08:50:28.242" v="9902" actId="20577"/>
          <ac:spMkLst>
            <pc:docMk/>
            <pc:sldMk cId="2002790525" sldId="326"/>
            <ac:spMk id="43" creationId="{9873C360-6D6C-850B-515A-2416BCAA1321}"/>
          </ac:spMkLst>
        </pc:spChg>
        <pc:picChg chg="mod">
          <ac:chgData name="Owen Hoek" userId="6ad58560-e8e9-48ae-ba30-46665d65714c" providerId="ADAL" clId="{CB185CB9-D236-4781-925E-2605808C79F7}" dt="2026-01-02T09:52:45.445" v="12799" actId="14826"/>
          <ac:picMkLst>
            <pc:docMk/>
            <pc:sldMk cId="2002790525" sldId="326"/>
            <ac:picMk id="5" creationId="{9A4C214C-6D3D-07FD-A763-60E77124BFC9}"/>
          </ac:picMkLst>
        </pc:picChg>
        <pc:picChg chg="add mod">
          <ac:chgData name="Owen Hoek" userId="6ad58560-e8e9-48ae-ba30-46665d65714c" providerId="ADAL" clId="{CB185CB9-D236-4781-925E-2605808C79F7}" dt="2025-12-31T08:48:55.428" v="9875"/>
          <ac:picMkLst>
            <pc:docMk/>
            <pc:sldMk cId="2002790525" sldId="326"/>
            <ac:picMk id="15" creationId="{42864D06-CD2B-7A0A-5C2A-3E96ABB67BC7}"/>
          </ac:picMkLst>
        </pc:picChg>
        <pc:picChg chg="add mod">
          <ac:chgData name="Owen Hoek" userId="6ad58560-e8e9-48ae-ba30-46665d65714c" providerId="ADAL" clId="{CB185CB9-D236-4781-925E-2605808C79F7}" dt="2025-12-31T08:50:01.785" v="9877" actId="1076"/>
          <ac:picMkLst>
            <pc:docMk/>
            <pc:sldMk cId="2002790525" sldId="326"/>
            <ac:picMk id="26" creationId="{CC6BFDF4-3290-B967-678C-8AC6212D1F13}"/>
          </ac:picMkLst>
        </pc:picChg>
      </pc:sldChg>
      <pc:sldChg chg="addSp delSp modSp add del mod ord addAnim delAnim modAnim">
        <pc:chgData name="Owen Hoek" userId="6ad58560-e8e9-48ae-ba30-46665d65714c" providerId="ADAL" clId="{CB185CB9-D236-4781-925E-2605808C79F7}" dt="2026-01-05T10:49:35.400" v="12837" actId="47"/>
        <pc:sldMkLst>
          <pc:docMk/>
          <pc:sldMk cId="3735721469" sldId="327"/>
        </pc:sldMkLst>
        <pc:spChg chg="mod">
          <ac:chgData name="Owen Hoek" userId="6ad58560-e8e9-48ae-ba30-46665d65714c" providerId="ADAL" clId="{CB185CB9-D236-4781-925E-2605808C79F7}" dt="2026-01-02T07:43:04.980" v="10240" actId="20577"/>
          <ac:spMkLst>
            <pc:docMk/>
            <pc:sldMk cId="3735721469" sldId="327"/>
            <ac:spMk id="48" creationId="{640B50FC-A9EB-8FF8-D639-39102CE5C1C6}"/>
          </ac:spMkLst>
        </pc:spChg>
        <pc:picChg chg="add mod ord">
          <ac:chgData name="Owen Hoek" userId="6ad58560-e8e9-48ae-ba30-46665d65714c" providerId="ADAL" clId="{CB185CB9-D236-4781-925E-2605808C79F7}" dt="2026-01-02T07:42:40.042" v="10213" actId="14100"/>
          <ac:picMkLst>
            <pc:docMk/>
            <pc:sldMk cId="3735721469" sldId="327"/>
            <ac:picMk id="14" creationId="{1818DD16-A132-15D6-87ED-1DF00D5DD4E1}"/>
          </ac:picMkLst>
        </pc:picChg>
      </pc:sldChg>
      <pc:sldChg chg="delSp modSp add mod delAnim">
        <pc:chgData name="Owen Hoek" userId="6ad58560-e8e9-48ae-ba30-46665d65714c" providerId="ADAL" clId="{CB185CB9-D236-4781-925E-2605808C79F7}" dt="2026-01-05T10:51:27.270" v="12869" actId="478"/>
        <pc:sldMkLst>
          <pc:docMk/>
          <pc:sldMk cId="59164103" sldId="330"/>
        </pc:sldMkLst>
        <pc:spChg chg="mod">
          <ac:chgData name="Owen Hoek" userId="6ad58560-e8e9-48ae-ba30-46665d65714c" providerId="ADAL" clId="{CB185CB9-D236-4781-925E-2605808C79F7}" dt="2026-01-02T07:40:42.138" v="10188" actId="20577"/>
          <ac:spMkLst>
            <pc:docMk/>
            <pc:sldMk cId="59164103" sldId="330"/>
            <ac:spMk id="25" creationId="{B96AF214-9FD8-66C9-C3B6-1D7D02D6390A}"/>
          </ac:spMkLst>
        </pc:spChg>
        <pc:spChg chg="mod">
          <ac:chgData name="Owen Hoek" userId="6ad58560-e8e9-48ae-ba30-46665d65714c" providerId="ADAL" clId="{CB185CB9-D236-4781-925E-2605808C79F7}" dt="2026-01-02T07:39:08.915" v="10175" actId="114"/>
          <ac:spMkLst>
            <pc:docMk/>
            <pc:sldMk cId="59164103" sldId="330"/>
            <ac:spMk id="48" creationId="{DFDD1BB3-F1FC-6B5B-8C14-FE0A3EB55F25}"/>
          </ac:spMkLst>
        </pc:spChg>
        <pc:spChg chg="mod">
          <ac:chgData name="Owen Hoek" userId="6ad58560-e8e9-48ae-ba30-46665d65714c" providerId="ADAL" clId="{CB185CB9-D236-4781-925E-2605808C79F7}" dt="2026-01-05T10:50:11.390" v="12852" actId="20577"/>
          <ac:spMkLst>
            <pc:docMk/>
            <pc:sldMk cId="59164103" sldId="330"/>
            <ac:spMk id="52" creationId="{927493B1-244D-FDD8-7AC8-1C80275C975C}"/>
          </ac:spMkLst>
        </pc:spChg>
        <pc:picChg chg="del">
          <ac:chgData name="Owen Hoek" userId="6ad58560-e8e9-48ae-ba30-46665d65714c" providerId="ADAL" clId="{CB185CB9-D236-4781-925E-2605808C79F7}" dt="2026-01-05T10:51:27.270" v="12869" actId="478"/>
          <ac:picMkLst>
            <pc:docMk/>
            <pc:sldMk cId="59164103" sldId="330"/>
            <ac:picMk id="5" creationId="{D3FC51CC-339F-3D2B-7F46-70212A9A136E}"/>
          </ac:picMkLst>
        </pc:picChg>
        <pc:picChg chg="mod">
          <ac:chgData name="Owen Hoek" userId="6ad58560-e8e9-48ae-ba30-46665d65714c" providerId="ADAL" clId="{CB185CB9-D236-4781-925E-2605808C79F7}" dt="2026-01-05T10:51:24.963" v="12868" actId="14826"/>
          <ac:picMkLst>
            <pc:docMk/>
            <pc:sldMk cId="59164103" sldId="330"/>
            <ac:picMk id="8" creationId="{E14B3920-ED1B-C968-DB06-B88AE22A1929}"/>
          </ac:picMkLst>
        </pc:picChg>
        <pc:picChg chg="mod ord">
          <ac:chgData name="Owen Hoek" userId="6ad58560-e8e9-48ae-ba30-46665d65714c" providerId="ADAL" clId="{CB185CB9-D236-4781-925E-2605808C79F7}" dt="2026-01-02T07:39:40.571" v="10181" actId="1582"/>
          <ac:picMkLst>
            <pc:docMk/>
            <pc:sldMk cId="59164103" sldId="330"/>
            <ac:picMk id="14" creationId="{C75B1621-DB58-5A36-8B37-D2DFC77F2632}"/>
          </ac:picMkLst>
        </pc:picChg>
      </pc:sldChg>
      <pc:sldChg chg="modSp add del mod ord modTransition">
        <pc:chgData name="Owen Hoek" userId="6ad58560-e8e9-48ae-ba30-46665d65714c" providerId="ADAL" clId="{CB185CB9-D236-4781-925E-2605808C79F7}" dt="2026-01-05T10:49:35.400" v="12837" actId="47"/>
        <pc:sldMkLst>
          <pc:docMk/>
          <pc:sldMk cId="3749624092" sldId="331"/>
        </pc:sldMkLst>
        <pc:spChg chg="mod">
          <ac:chgData name="Owen Hoek" userId="6ad58560-e8e9-48ae-ba30-46665d65714c" providerId="ADAL" clId="{CB185CB9-D236-4781-925E-2605808C79F7}" dt="2026-01-02T07:46:33.597" v="10351" actId="113"/>
          <ac:spMkLst>
            <pc:docMk/>
            <pc:sldMk cId="3749624092" sldId="331"/>
            <ac:spMk id="21" creationId="{6C71B922-5221-322F-E573-9072D6CE7F3B}"/>
          </ac:spMkLst>
        </pc:spChg>
        <pc:spChg chg="mod">
          <ac:chgData name="Owen Hoek" userId="6ad58560-e8e9-48ae-ba30-46665d65714c" providerId="ADAL" clId="{CB185CB9-D236-4781-925E-2605808C79F7}" dt="2026-01-02T07:46:27.685" v="10350" actId="20577"/>
          <ac:spMkLst>
            <pc:docMk/>
            <pc:sldMk cId="3749624092" sldId="331"/>
            <ac:spMk id="43" creationId="{41F074E8-5EA7-4910-6FDC-52FB48CFAB38}"/>
          </ac:spMkLst>
        </pc:spChg>
      </pc:sldChg>
      <pc:sldChg chg="addSp delSp modSp add del mod delAnim modAnim">
        <pc:chgData name="Owen Hoek" userId="6ad58560-e8e9-48ae-ba30-46665d65714c" providerId="ADAL" clId="{CB185CB9-D236-4781-925E-2605808C79F7}" dt="2026-01-05T10:49:35.400" v="12837" actId="47"/>
        <pc:sldMkLst>
          <pc:docMk/>
          <pc:sldMk cId="1723095290" sldId="333"/>
        </pc:sldMkLst>
        <pc:spChg chg="mod">
          <ac:chgData name="Owen Hoek" userId="6ad58560-e8e9-48ae-ba30-46665d65714c" providerId="ADAL" clId="{CB185CB9-D236-4781-925E-2605808C79F7}" dt="2026-01-02T07:50:02.785" v="10373" actId="20577"/>
          <ac:spMkLst>
            <pc:docMk/>
            <pc:sldMk cId="1723095290" sldId="333"/>
            <ac:spMk id="45" creationId="{78A7B2FF-FC08-CF3C-1EA1-FB9FA53DE6B3}"/>
          </ac:spMkLst>
        </pc:spChg>
        <pc:picChg chg="add mod">
          <ac:chgData name="Owen Hoek" userId="6ad58560-e8e9-48ae-ba30-46665d65714c" providerId="ADAL" clId="{CB185CB9-D236-4781-925E-2605808C79F7}" dt="2026-01-02T07:49:47.610" v="10354"/>
          <ac:picMkLst>
            <pc:docMk/>
            <pc:sldMk cId="1723095290" sldId="333"/>
            <ac:picMk id="9" creationId="{39F8E9B2-61BB-7E69-6DAE-D4745C4F694D}"/>
          </ac:picMkLst>
        </pc:picChg>
      </pc:sldChg>
      <pc:sldChg chg="modSp add del mod">
        <pc:chgData name="Owen Hoek" userId="6ad58560-e8e9-48ae-ba30-46665d65714c" providerId="ADAL" clId="{CB185CB9-D236-4781-925E-2605808C79F7}" dt="2026-01-05T10:49:35.400" v="12837" actId="47"/>
        <pc:sldMkLst>
          <pc:docMk/>
          <pc:sldMk cId="2820517336" sldId="334"/>
        </pc:sldMkLst>
        <pc:spChg chg="mod">
          <ac:chgData name="Owen Hoek" userId="6ad58560-e8e9-48ae-ba30-46665d65714c" providerId="ADAL" clId="{CB185CB9-D236-4781-925E-2605808C79F7}" dt="2026-01-02T09:55:56.953" v="12807" actId="20577"/>
          <ac:spMkLst>
            <pc:docMk/>
            <pc:sldMk cId="2820517336" sldId="334"/>
            <ac:spMk id="28" creationId="{532F26B0-60D0-4470-C004-74CF47F54967}"/>
          </ac:spMkLst>
        </pc:spChg>
        <pc:spChg chg="mod">
          <ac:chgData name="Owen Hoek" userId="6ad58560-e8e9-48ae-ba30-46665d65714c" providerId="ADAL" clId="{CB185CB9-D236-4781-925E-2605808C79F7}" dt="2026-01-02T07:54:49.218" v="10447" actId="20577"/>
          <ac:spMkLst>
            <pc:docMk/>
            <pc:sldMk cId="2820517336" sldId="334"/>
            <ac:spMk id="61" creationId="{5B4569E8-A919-B96E-0BB0-5FD643F0624F}"/>
          </ac:spMkLst>
        </pc:spChg>
        <pc:spChg chg="mod">
          <ac:chgData name="Owen Hoek" userId="6ad58560-e8e9-48ae-ba30-46665d65714c" providerId="ADAL" clId="{CB185CB9-D236-4781-925E-2605808C79F7}" dt="2026-01-02T07:55:15.200" v="10454" actId="20577"/>
          <ac:spMkLst>
            <pc:docMk/>
            <pc:sldMk cId="2820517336" sldId="334"/>
            <ac:spMk id="65" creationId="{C5D24728-5643-46F5-475C-5EA38109B632}"/>
          </ac:spMkLst>
        </pc:spChg>
      </pc:sldChg>
      <pc:sldChg chg="addSp delSp modSp add del mod delAnim modAnim">
        <pc:chgData name="Owen Hoek" userId="6ad58560-e8e9-48ae-ba30-46665d65714c" providerId="ADAL" clId="{CB185CB9-D236-4781-925E-2605808C79F7}" dt="2026-01-05T10:49:35.400" v="12837" actId="47"/>
        <pc:sldMkLst>
          <pc:docMk/>
          <pc:sldMk cId="2981652967" sldId="335"/>
        </pc:sldMkLst>
        <pc:spChg chg="mod">
          <ac:chgData name="Owen Hoek" userId="6ad58560-e8e9-48ae-ba30-46665d65714c" providerId="ADAL" clId="{CB185CB9-D236-4781-925E-2605808C79F7}" dt="2026-01-02T07:59:55.687" v="10555" actId="313"/>
          <ac:spMkLst>
            <pc:docMk/>
            <pc:sldMk cId="2981652967" sldId="335"/>
            <ac:spMk id="43" creationId="{A1C64185-88E8-FBC6-DB0A-9A121B51E480}"/>
          </ac:spMkLst>
        </pc:spChg>
        <pc:picChg chg="add mod">
          <ac:chgData name="Owen Hoek" userId="6ad58560-e8e9-48ae-ba30-46665d65714c" providerId="ADAL" clId="{CB185CB9-D236-4781-925E-2605808C79F7}" dt="2026-01-02T07:56:55.287" v="10466"/>
          <ac:picMkLst>
            <pc:docMk/>
            <pc:sldMk cId="2981652967" sldId="335"/>
            <ac:picMk id="2" creationId="{BBB35A13-C24C-35FD-C626-EEF4D80E73C7}"/>
          </ac:picMkLst>
        </pc:picChg>
        <pc:picChg chg="mod">
          <ac:chgData name="Owen Hoek" userId="6ad58560-e8e9-48ae-ba30-46665d65714c" providerId="ADAL" clId="{CB185CB9-D236-4781-925E-2605808C79F7}" dt="2026-01-02T09:52:53.941" v="12800" actId="14826"/>
          <ac:picMkLst>
            <pc:docMk/>
            <pc:sldMk cId="2981652967" sldId="335"/>
            <ac:picMk id="5" creationId="{3362D403-C85A-3961-19BF-747DF7ABC9BA}"/>
          </ac:picMkLst>
        </pc:picChg>
        <pc:picChg chg="add mod">
          <ac:chgData name="Owen Hoek" userId="6ad58560-e8e9-48ae-ba30-46665d65714c" providerId="ADAL" clId="{CB185CB9-D236-4781-925E-2605808C79F7}" dt="2026-01-02T07:57:38.407" v="10468" actId="1076"/>
          <ac:picMkLst>
            <pc:docMk/>
            <pc:sldMk cId="2981652967" sldId="335"/>
            <ac:picMk id="14" creationId="{FDF109D8-E8F5-6475-01C9-1A74895ACE0C}"/>
          </ac:picMkLst>
        </pc:picChg>
      </pc:sldChg>
      <pc:sldChg chg="addSp modSp add del mod modAnim">
        <pc:chgData name="Owen Hoek" userId="6ad58560-e8e9-48ae-ba30-46665d65714c" providerId="ADAL" clId="{CB185CB9-D236-4781-925E-2605808C79F7}" dt="2026-01-05T10:49:35.400" v="12837" actId="47"/>
        <pc:sldMkLst>
          <pc:docMk/>
          <pc:sldMk cId="1742868611" sldId="336"/>
        </pc:sldMkLst>
        <pc:spChg chg="mod">
          <ac:chgData name="Owen Hoek" userId="6ad58560-e8e9-48ae-ba30-46665d65714c" providerId="ADAL" clId="{CB185CB9-D236-4781-925E-2605808C79F7}" dt="2026-01-02T08:11:01.844" v="10607" actId="20577"/>
          <ac:spMkLst>
            <pc:docMk/>
            <pc:sldMk cId="1742868611" sldId="336"/>
            <ac:spMk id="21" creationId="{D066EF70-0461-8DE9-48B0-2A83CF92605C}"/>
          </ac:spMkLst>
        </pc:spChg>
        <pc:spChg chg="mod">
          <ac:chgData name="Owen Hoek" userId="6ad58560-e8e9-48ae-ba30-46665d65714c" providerId="ADAL" clId="{CB185CB9-D236-4781-925E-2605808C79F7}" dt="2026-01-02T08:12:31.923" v="10614" actId="20577"/>
          <ac:spMkLst>
            <pc:docMk/>
            <pc:sldMk cId="1742868611" sldId="336"/>
            <ac:spMk id="43" creationId="{B50DDA79-44CF-A082-99B6-B6E337C68599}"/>
          </ac:spMkLst>
        </pc:spChg>
        <pc:picChg chg="add mod ord">
          <ac:chgData name="Owen Hoek" userId="6ad58560-e8e9-48ae-ba30-46665d65714c" providerId="ADAL" clId="{CB185CB9-D236-4781-925E-2605808C79F7}" dt="2026-01-02T08:12:18.703" v="10609" actId="167"/>
          <ac:picMkLst>
            <pc:docMk/>
            <pc:sldMk cId="1742868611" sldId="336"/>
            <ac:picMk id="12" creationId="{672BC259-FEC9-2266-57C0-3FB89122A511}"/>
          </ac:picMkLst>
        </pc:picChg>
      </pc:sldChg>
      <pc:sldChg chg="modSp add del mod">
        <pc:chgData name="Owen Hoek" userId="6ad58560-e8e9-48ae-ba30-46665d65714c" providerId="ADAL" clId="{CB185CB9-D236-4781-925E-2605808C79F7}" dt="2026-01-05T10:49:35.400" v="12837" actId="47"/>
        <pc:sldMkLst>
          <pc:docMk/>
          <pc:sldMk cId="3344739072" sldId="338"/>
        </pc:sldMkLst>
        <pc:spChg chg="mod">
          <ac:chgData name="Owen Hoek" userId="6ad58560-e8e9-48ae-ba30-46665d65714c" providerId="ADAL" clId="{CB185CB9-D236-4781-925E-2605808C79F7}" dt="2026-01-02T08:10:26.584" v="10572" actId="20577"/>
          <ac:spMkLst>
            <pc:docMk/>
            <pc:sldMk cId="3344739072" sldId="338"/>
            <ac:spMk id="48" creationId="{D073B114-DD4E-0DC0-78EC-1E689C453BF4}"/>
          </ac:spMkLst>
        </pc:spChg>
        <pc:picChg chg="mod">
          <ac:chgData name="Owen Hoek" userId="6ad58560-e8e9-48ae-ba30-46665d65714c" providerId="ADAL" clId="{CB185CB9-D236-4781-925E-2605808C79F7}" dt="2026-01-02T08:10:07.180" v="10560" actId="14826"/>
          <ac:picMkLst>
            <pc:docMk/>
            <pc:sldMk cId="3344739072" sldId="338"/>
            <ac:picMk id="14" creationId="{6E2B1668-4EC2-D836-8764-5533BE87030B}"/>
          </ac:picMkLst>
        </pc:picChg>
      </pc:sldChg>
      <pc:sldChg chg="addSp delSp modSp add del mod delAnim modAnim">
        <pc:chgData name="Owen Hoek" userId="6ad58560-e8e9-48ae-ba30-46665d65714c" providerId="ADAL" clId="{CB185CB9-D236-4781-925E-2605808C79F7}" dt="2026-01-05T10:49:35.400" v="12837" actId="47"/>
        <pc:sldMkLst>
          <pc:docMk/>
          <pc:sldMk cId="3139245949" sldId="339"/>
        </pc:sldMkLst>
        <pc:spChg chg="mod">
          <ac:chgData name="Owen Hoek" userId="6ad58560-e8e9-48ae-ba30-46665d65714c" providerId="ADAL" clId="{CB185CB9-D236-4781-925E-2605808C79F7}" dt="2026-01-02T08:14:29.042" v="10659" actId="20577"/>
          <ac:spMkLst>
            <pc:docMk/>
            <pc:sldMk cId="3139245949" sldId="339"/>
            <ac:spMk id="45" creationId="{1EA40442-237F-DD46-1DB5-4A38F260672F}"/>
          </ac:spMkLst>
        </pc:spChg>
        <pc:picChg chg="add mod">
          <ac:chgData name="Owen Hoek" userId="6ad58560-e8e9-48ae-ba30-46665d65714c" providerId="ADAL" clId="{CB185CB9-D236-4781-925E-2605808C79F7}" dt="2026-01-02T08:14:09.168" v="10616"/>
          <ac:picMkLst>
            <pc:docMk/>
            <pc:sldMk cId="3139245949" sldId="339"/>
            <ac:picMk id="2" creationId="{2FC129F6-B1E2-D419-DF68-AE52DA11BD85}"/>
          </ac:picMkLst>
        </pc:picChg>
      </pc:sldChg>
      <pc:sldChg chg="modSp add del mod">
        <pc:chgData name="Owen Hoek" userId="6ad58560-e8e9-48ae-ba30-46665d65714c" providerId="ADAL" clId="{CB185CB9-D236-4781-925E-2605808C79F7}" dt="2026-01-05T10:49:35.400" v="12837" actId="47"/>
        <pc:sldMkLst>
          <pc:docMk/>
          <pc:sldMk cId="926004283" sldId="340"/>
        </pc:sldMkLst>
        <pc:spChg chg="mod">
          <ac:chgData name="Owen Hoek" userId="6ad58560-e8e9-48ae-ba30-46665d65714c" providerId="ADAL" clId="{CB185CB9-D236-4781-925E-2605808C79F7}" dt="2026-01-02T08:16:51.035" v="10746" actId="6549"/>
          <ac:spMkLst>
            <pc:docMk/>
            <pc:sldMk cId="926004283" sldId="340"/>
            <ac:spMk id="28" creationId="{FCD6EA0B-3373-A37F-FC04-762996F6C5E8}"/>
          </ac:spMkLst>
        </pc:spChg>
        <pc:spChg chg="mod">
          <ac:chgData name="Owen Hoek" userId="6ad58560-e8e9-48ae-ba30-46665d65714c" providerId="ADAL" clId="{CB185CB9-D236-4781-925E-2605808C79F7}" dt="2026-01-02T08:17:15.125" v="10757" actId="20577"/>
          <ac:spMkLst>
            <pc:docMk/>
            <pc:sldMk cId="926004283" sldId="340"/>
            <ac:spMk id="61" creationId="{5D0208E3-9F67-83C1-CEA8-4FF623A7F7B6}"/>
          </ac:spMkLst>
        </pc:spChg>
      </pc:sldChg>
      <pc:sldChg chg="addSp delSp modSp add del mod delAnim modAnim">
        <pc:chgData name="Owen Hoek" userId="6ad58560-e8e9-48ae-ba30-46665d65714c" providerId="ADAL" clId="{CB185CB9-D236-4781-925E-2605808C79F7}" dt="2026-01-05T10:49:35.400" v="12837" actId="47"/>
        <pc:sldMkLst>
          <pc:docMk/>
          <pc:sldMk cId="3878409762" sldId="341"/>
        </pc:sldMkLst>
        <pc:spChg chg="mod">
          <ac:chgData name="Owen Hoek" userId="6ad58560-e8e9-48ae-ba30-46665d65714c" providerId="ADAL" clId="{CB185CB9-D236-4781-925E-2605808C79F7}" dt="2026-01-02T08:19:11.528" v="10793" actId="1076"/>
          <ac:spMkLst>
            <pc:docMk/>
            <pc:sldMk cId="3878409762" sldId="341"/>
            <ac:spMk id="2" creationId="{89B5AD98-F318-1B56-5B51-1CA06E553C31}"/>
          </ac:spMkLst>
        </pc:spChg>
        <pc:spChg chg="mod">
          <ac:chgData name="Owen Hoek" userId="6ad58560-e8e9-48ae-ba30-46665d65714c" providerId="ADAL" clId="{CB185CB9-D236-4781-925E-2605808C79F7}" dt="2026-01-02T08:19:11.528" v="10793" actId="1076"/>
          <ac:spMkLst>
            <pc:docMk/>
            <pc:sldMk cId="3878409762" sldId="341"/>
            <ac:spMk id="9" creationId="{E228DB2E-9209-E781-22D3-831B2F2E7906}"/>
          </ac:spMkLst>
        </pc:spChg>
        <pc:spChg chg="add mod topLvl">
          <ac:chgData name="Owen Hoek" userId="6ad58560-e8e9-48ae-ba30-46665d65714c" providerId="ADAL" clId="{CB185CB9-D236-4781-925E-2605808C79F7}" dt="2026-01-02T08:34:39.910" v="11042" actId="165"/>
          <ac:spMkLst>
            <pc:docMk/>
            <pc:sldMk cId="3878409762" sldId="341"/>
            <ac:spMk id="14" creationId="{BB40DC40-1D39-5CA9-A0E4-3C6313C583D4}"/>
          </ac:spMkLst>
        </pc:spChg>
        <pc:spChg chg="mod">
          <ac:chgData name="Owen Hoek" userId="6ad58560-e8e9-48ae-ba30-46665d65714c" providerId="ADAL" clId="{CB185CB9-D236-4781-925E-2605808C79F7}" dt="2026-01-02T08:19:25.440" v="10796" actId="14100"/>
          <ac:spMkLst>
            <pc:docMk/>
            <pc:sldMk cId="3878409762" sldId="341"/>
            <ac:spMk id="18" creationId="{C65661F5-ECD5-AE79-1466-818CD9FAAB73}"/>
          </ac:spMkLst>
        </pc:spChg>
        <pc:spChg chg="mod">
          <ac:chgData name="Owen Hoek" userId="6ad58560-e8e9-48ae-ba30-46665d65714c" providerId="ADAL" clId="{CB185CB9-D236-4781-925E-2605808C79F7}" dt="2026-01-02T08:17:37.422" v="10783" actId="20577"/>
          <ac:spMkLst>
            <pc:docMk/>
            <pc:sldMk cId="3878409762" sldId="341"/>
            <ac:spMk id="21" creationId="{F310887D-E251-AB51-15F0-E75B18C7E813}"/>
          </ac:spMkLst>
        </pc:spChg>
        <pc:spChg chg="add mod topLvl">
          <ac:chgData name="Owen Hoek" userId="6ad58560-e8e9-48ae-ba30-46665d65714c" providerId="ADAL" clId="{CB185CB9-D236-4781-925E-2605808C79F7}" dt="2026-01-02T08:34:39.910" v="11042" actId="165"/>
          <ac:spMkLst>
            <pc:docMk/>
            <pc:sldMk cId="3878409762" sldId="341"/>
            <ac:spMk id="26" creationId="{FFE28636-CB0C-6D0F-BD19-E90276354792}"/>
          </ac:spMkLst>
        </pc:spChg>
        <pc:spChg chg="add mod">
          <ac:chgData name="Owen Hoek" userId="6ad58560-e8e9-48ae-ba30-46665d65714c" providerId="ADAL" clId="{CB185CB9-D236-4781-925E-2605808C79F7}" dt="2026-01-02T08:35:42.151" v="11049" actId="1076"/>
          <ac:spMkLst>
            <pc:docMk/>
            <pc:sldMk cId="3878409762" sldId="341"/>
            <ac:spMk id="27" creationId="{3F1CFEB5-6737-8D9E-7CC4-071B95ED5BE2}"/>
          </ac:spMkLst>
        </pc:spChg>
        <pc:spChg chg="mod topLvl">
          <ac:chgData name="Owen Hoek" userId="6ad58560-e8e9-48ae-ba30-46665d65714c" providerId="ADAL" clId="{CB185CB9-D236-4781-925E-2605808C79F7}" dt="2026-01-02T08:34:39.910" v="11042" actId="165"/>
          <ac:spMkLst>
            <pc:docMk/>
            <pc:sldMk cId="3878409762" sldId="341"/>
            <ac:spMk id="30" creationId="{54E82D4D-224C-3703-E841-6F20B2A68FB3}"/>
          </ac:spMkLst>
        </pc:spChg>
        <pc:spChg chg="mod topLvl">
          <ac:chgData name="Owen Hoek" userId="6ad58560-e8e9-48ae-ba30-46665d65714c" providerId="ADAL" clId="{CB185CB9-D236-4781-925E-2605808C79F7}" dt="2026-01-02T08:34:39.910" v="11042" actId="165"/>
          <ac:spMkLst>
            <pc:docMk/>
            <pc:sldMk cId="3878409762" sldId="341"/>
            <ac:spMk id="32" creationId="{23BAC7ED-18E9-6953-C5DB-9AFDD29E8E12}"/>
          </ac:spMkLst>
        </pc:spChg>
        <pc:spChg chg="mod topLvl">
          <ac:chgData name="Owen Hoek" userId="6ad58560-e8e9-48ae-ba30-46665d65714c" providerId="ADAL" clId="{CB185CB9-D236-4781-925E-2605808C79F7}" dt="2026-01-02T08:34:39.910" v="11042" actId="165"/>
          <ac:spMkLst>
            <pc:docMk/>
            <pc:sldMk cId="3878409762" sldId="341"/>
            <ac:spMk id="34" creationId="{6217B294-AA64-DB51-0237-022A41430AC7}"/>
          </ac:spMkLst>
        </pc:spChg>
        <pc:spChg chg="mod topLvl">
          <ac:chgData name="Owen Hoek" userId="6ad58560-e8e9-48ae-ba30-46665d65714c" providerId="ADAL" clId="{CB185CB9-D236-4781-925E-2605808C79F7}" dt="2026-01-02T08:34:39.910" v="11042" actId="165"/>
          <ac:spMkLst>
            <pc:docMk/>
            <pc:sldMk cId="3878409762" sldId="341"/>
            <ac:spMk id="36" creationId="{B77DB91D-27D5-B128-FDF4-F257FEC4D460}"/>
          </ac:spMkLst>
        </pc:spChg>
        <pc:spChg chg="add mod">
          <ac:chgData name="Owen Hoek" userId="6ad58560-e8e9-48ae-ba30-46665d65714c" providerId="ADAL" clId="{CB185CB9-D236-4781-925E-2605808C79F7}" dt="2026-01-02T08:36:02.367" v="11051" actId="1076"/>
          <ac:spMkLst>
            <pc:docMk/>
            <pc:sldMk cId="3878409762" sldId="341"/>
            <ac:spMk id="37" creationId="{16B5E167-D4CF-A259-0BC1-48CBB8CAF10C}"/>
          </ac:spMkLst>
        </pc:spChg>
        <pc:spChg chg="add mod">
          <ac:chgData name="Owen Hoek" userId="6ad58560-e8e9-48ae-ba30-46665d65714c" providerId="ADAL" clId="{CB185CB9-D236-4781-925E-2605808C79F7}" dt="2026-01-02T08:35:53.979" v="11050" actId="1076"/>
          <ac:spMkLst>
            <pc:docMk/>
            <pc:sldMk cId="3878409762" sldId="341"/>
            <ac:spMk id="38" creationId="{AB6C2654-CEB3-DFEC-31A3-2E4C3C094B9E}"/>
          </ac:spMkLst>
        </pc:spChg>
        <pc:grpChg chg="mod">
          <ac:chgData name="Owen Hoek" userId="6ad58560-e8e9-48ae-ba30-46665d65714c" providerId="ADAL" clId="{CB185CB9-D236-4781-925E-2605808C79F7}" dt="2026-01-02T08:19:21.973" v="10795" actId="14100"/>
          <ac:grpSpMkLst>
            <pc:docMk/>
            <pc:sldMk cId="3878409762" sldId="341"/>
            <ac:grpSpMk id="17" creationId="{6A4C1F72-2A06-CB1B-75E1-87D63F2A8B3F}"/>
          </ac:grpSpMkLst>
        </pc:grpChg>
        <pc:picChg chg="add del mod topLvl modCrop">
          <ac:chgData name="Owen Hoek" userId="6ad58560-e8e9-48ae-ba30-46665d65714c" providerId="ADAL" clId="{CB185CB9-D236-4781-925E-2605808C79F7}" dt="2026-01-02T08:34:39.910" v="11042" actId="165"/>
          <ac:picMkLst>
            <pc:docMk/>
            <pc:sldMk cId="3878409762" sldId="341"/>
            <ac:picMk id="23" creationId="{84A89147-E062-2203-D0E0-5C62701CBB5E}"/>
          </ac:picMkLst>
        </pc:picChg>
        <pc:picChg chg="mod topLvl modCrop">
          <ac:chgData name="Owen Hoek" userId="6ad58560-e8e9-48ae-ba30-46665d65714c" providerId="ADAL" clId="{CB185CB9-D236-4781-925E-2605808C79F7}" dt="2026-01-02T08:34:39.910" v="11042" actId="165"/>
          <ac:picMkLst>
            <pc:docMk/>
            <pc:sldMk cId="3878409762" sldId="341"/>
            <ac:picMk id="31" creationId="{C6F167E8-FC5F-D2AD-50A3-8468956B31D6}"/>
          </ac:picMkLst>
        </pc:picChg>
        <pc:picChg chg="mod topLvl modCrop">
          <ac:chgData name="Owen Hoek" userId="6ad58560-e8e9-48ae-ba30-46665d65714c" providerId="ADAL" clId="{CB185CB9-D236-4781-925E-2605808C79F7}" dt="2026-01-02T08:34:39.910" v="11042" actId="165"/>
          <ac:picMkLst>
            <pc:docMk/>
            <pc:sldMk cId="3878409762" sldId="341"/>
            <ac:picMk id="35" creationId="{A1E673A4-492E-72B9-778A-A5FC36700B0C}"/>
          </ac:picMkLst>
        </pc:picChg>
      </pc:sldChg>
      <pc:sldChg chg="addSp delSp modSp add del mod delAnim modAnim">
        <pc:chgData name="Owen Hoek" userId="6ad58560-e8e9-48ae-ba30-46665d65714c" providerId="ADAL" clId="{CB185CB9-D236-4781-925E-2605808C79F7}" dt="2026-01-05T10:49:35.400" v="12837" actId="47"/>
        <pc:sldMkLst>
          <pc:docMk/>
          <pc:sldMk cId="586011798" sldId="342"/>
        </pc:sldMkLst>
        <pc:spChg chg="mod">
          <ac:chgData name="Owen Hoek" userId="6ad58560-e8e9-48ae-ba30-46665d65714c" providerId="ADAL" clId="{CB185CB9-D236-4781-925E-2605808C79F7}" dt="2026-01-02T08:44:26.029" v="11170" actId="20577"/>
          <ac:spMkLst>
            <pc:docMk/>
            <pc:sldMk cId="586011798" sldId="342"/>
            <ac:spMk id="43" creationId="{2B806A8B-CB75-E534-C8A5-295D6EF81AE1}"/>
          </ac:spMkLst>
        </pc:spChg>
        <pc:picChg chg="mod">
          <ac:chgData name="Owen Hoek" userId="6ad58560-e8e9-48ae-ba30-46665d65714c" providerId="ADAL" clId="{CB185CB9-D236-4781-925E-2605808C79F7}" dt="2026-01-02T09:53:01.691" v="12801" actId="14826"/>
          <ac:picMkLst>
            <pc:docMk/>
            <pc:sldMk cId="586011798" sldId="342"/>
            <ac:picMk id="5" creationId="{9CF4E2C6-9D55-C338-6D33-750B3D61F091}"/>
          </ac:picMkLst>
        </pc:picChg>
        <pc:picChg chg="add mod">
          <ac:chgData name="Owen Hoek" userId="6ad58560-e8e9-48ae-ba30-46665d65714c" providerId="ADAL" clId="{CB185CB9-D236-4781-925E-2605808C79F7}" dt="2026-01-02T08:42:43.098" v="11076" actId="1076"/>
          <ac:picMkLst>
            <pc:docMk/>
            <pc:sldMk cId="586011798" sldId="342"/>
            <ac:picMk id="15" creationId="{520EA934-A37B-F54A-E942-CA29A7B545D3}"/>
          </ac:picMkLst>
        </pc:picChg>
        <pc:picChg chg="add mod">
          <ac:chgData name="Owen Hoek" userId="6ad58560-e8e9-48ae-ba30-46665d65714c" providerId="ADAL" clId="{CB185CB9-D236-4781-925E-2605808C79F7}" dt="2026-01-02T08:44:40.971" v="11171" actId="1076"/>
          <ac:picMkLst>
            <pc:docMk/>
            <pc:sldMk cId="586011798" sldId="342"/>
            <ac:picMk id="26" creationId="{C801CEA9-0328-3536-D489-099D33D62A83}"/>
          </ac:picMkLst>
        </pc:picChg>
      </pc:sldChg>
      <pc:sldChg chg="modSp add del mod">
        <pc:chgData name="Owen Hoek" userId="6ad58560-e8e9-48ae-ba30-46665d65714c" providerId="ADAL" clId="{CB185CB9-D236-4781-925E-2605808C79F7}" dt="2026-01-05T10:49:35.400" v="12837" actId="47"/>
        <pc:sldMkLst>
          <pc:docMk/>
          <pc:sldMk cId="4263601210" sldId="343"/>
        </pc:sldMkLst>
        <pc:spChg chg="mod">
          <ac:chgData name="Owen Hoek" userId="6ad58560-e8e9-48ae-ba30-46665d65714c" providerId="ADAL" clId="{CB185CB9-D236-4781-925E-2605808C79F7}" dt="2026-01-02T09:15:15.238" v="12275" actId="20577"/>
          <ac:spMkLst>
            <pc:docMk/>
            <pc:sldMk cId="4263601210" sldId="343"/>
            <ac:spMk id="25" creationId="{0F922E02-68F4-FB35-B275-F79976364802}"/>
          </ac:spMkLst>
        </pc:spChg>
        <pc:spChg chg="mod">
          <ac:chgData name="Owen Hoek" userId="6ad58560-e8e9-48ae-ba30-46665d65714c" providerId="ADAL" clId="{CB185CB9-D236-4781-925E-2605808C79F7}" dt="2026-01-02T09:15:14.681" v="12274" actId="20577"/>
          <ac:spMkLst>
            <pc:docMk/>
            <pc:sldMk cId="4263601210" sldId="343"/>
            <ac:spMk id="48" creationId="{C0302AC7-004E-D8FE-CA12-19A963E37128}"/>
          </ac:spMkLst>
        </pc:spChg>
        <pc:spChg chg="mod">
          <ac:chgData name="Owen Hoek" userId="6ad58560-e8e9-48ae-ba30-46665d65714c" providerId="ADAL" clId="{CB185CB9-D236-4781-925E-2605808C79F7}" dt="2026-01-02T09:15:13.292" v="12271" actId="20577"/>
          <ac:spMkLst>
            <pc:docMk/>
            <pc:sldMk cId="4263601210" sldId="343"/>
            <ac:spMk id="52" creationId="{4077BEBA-4536-9A87-3751-8423A357EECB}"/>
          </ac:spMkLst>
        </pc:spChg>
        <pc:picChg chg="mod">
          <ac:chgData name="Owen Hoek" userId="6ad58560-e8e9-48ae-ba30-46665d65714c" providerId="ADAL" clId="{CB185CB9-D236-4781-925E-2605808C79F7}" dt="2026-01-02T09:15:15.875" v="12276" actId="14826"/>
          <ac:picMkLst>
            <pc:docMk/>
            <pc:sldMk cId="4263601210" sldId="343"/>
            <ac:picMk id="14" creationId="{B32D2C5B-381F-7094-2729-9EE4922DFA4B}"/>
          </ac:picMkLst>
        </pc:picChg>
      </pc:sldChg>
      <pc:sldChg chg="addSp delSp modSp add del mod ord delAnim modAnim">
        <pc:chgData name="Owen Hoek" userId="6ad58560-e8e9-48ae-ba30-46665d65714c" providerId="ADAL" clId="{CB185CB9-D236-4781-925E-2605808C79F7}" dt="2026-01-05T10:50:15.489" v="12853" actId="47"/>
        <pc:sldMkLst>
          <pc:docMk/>
          <pc:sldMk cId="2726174905" sldId="344"/>
        </pc:sldMkLst>
        <pc:spChg chg="add mod">
          <ac:chgData name="Owen Hoek" userId="6ad58560-e8e9-48ae-ba30-46665d65714c" providerId="ADAL" clId="{CB185CB9-D236-4781-925E-2605808C79F7}" dt="2026-01-02T08:55:50.483" v="11840" actId="207"/>
          <ac:spMkLst>
            <pc:docMk/>
            <pc:sldMk cId="2726174905" sldId="344"/>
            <ac:spMk id="2" creationId="{B756A8CD-7F04-1546-2861-ACD2CB048CE0}"/>
          </ac:spMkLst>
        </pc:spChg>
        <pc:spChg chg="mod ord">
          <ac:chgData name="Owen Hoek" userId="6ad58560-e8e9-48ae-ba30-46665d65714c" providerId="ADAL" clId="{CB185CB9-D236-4781-925E-2605808C79F7}" dt="2026-01-02T09:54:08.025" v="12805" actId="167"/>
          <ac:spMkLst>
            <pc:docMk/>
            <pc:sldMk cId="2726174905" sldId="344"/>
            <ac:spMk id="3" creationId="{9475CF57-BBD9-1D91-6F6F-91112F076C4C}"/>
          </ac:spMkLst>
        </pc:spChg>
        <pc:spChg chg="add mod ord">
          <ac:chgData name="Owen Hoek" userId="6ad58560-e8e9-48ae-ba30-46665d65714c" providerId="ADAL" clId="{CB185CB9-D236-4781-925E-2605808C79F7}" dt="2026-01-02T09:54:03.771" v="12804" actId="167"/>
          <ac:spMkLst>
            <pc:docMk/>
            <pc:sldMk cId="2726174905" sldId="344"/>
            <ac:spMk id="4" creationId="{3C15B936-9BCF-8A6F-44A7-00515F90EEDC}"/>
          </ac:spMkLst>
        </pc:spChg>
        <pc:spChg chg="mod">
          <ac:chgData name="Owen Hoek" userId="6ad58560-e8e9-48ae-ba30-46665d65714c" providerId="ADAL" clId="{CB185CB9-D236-4781-925E-2605808C79F7}" dt="2026-01-02T08:56:27.074" v="11843" actId="1076"/>
          <ac:spMkLst>
            <pc:docMk/>
            <pc:sldMk cId="2726174905" sldId="344"/>
            <ac:spMk id="7" creationId="{2D6075A7-D48D-7BCE-F29D-8B2A3FD5E748}"/>
          </ac:spMkLst>
        </pc:spChg>
        <pc:spChg chg="mod">
          <ac:chgData name="Owen Hoek" userId="6ad58560-e8e9-48ae-ba30-46665d65714c" providerId="ADAL" clId="{CB185CB9-D236-4781-925E-2605808C79F7}" dt="2026-01-02T08:47:06.359" v="11220" actId="20577"/>
          <ac:spMkLst>
            <pc:docMk/>
            <pc:sldMk cId="2726174905" sldId="344"/>
            <ac:spMk id="14" creationId="{154E0276-4F3A-8425-10D7-6DB8E6801033}"/>
          </ac:spMkLst>
        </pc:spChg>
        <pc:spChg chg="mod">
          <ac:chgData name="Owen Hoek" userId="6ad58560-e8e9-48ae-ba30-46665d65714c" providerId="ADAL" clId="{CB185CB9-D236-4781-925E-2605808C79F7}" dt="2026-01-02T08:47:31.453" v="11280" actId="20577"/>
          <ac:spMkLst>
            <pc:docMk/>
            <pc:sldMk cId="2726174905" sldId="344"/>
            <ac:spMk id="15" creationId="{6F3B5CAE-44C6-5975-AB46-1E6EF45227D6}"/>
          </ac:spMkLst>
        </pc:spChg>
        <pc:spChg chg="mod">
          <ac:chgData name="Owen Hoek" userId="6ad58560-e8e9-48ae-ba30-46665d65714c" providerId="ADAL" clId="{CB185CB9-D236-4781-925E-2605808C79F7}" dt="2026-01-02T08:55:16.045" v="11835" actId="1076"/>
          <ac:spMkLst>
            <pc:docMk/>
            <pc:sldMk cId="2726174905" sldId="344"/>
            <ac:spMk id="42" creationId="{5508A201-9C98-BCF5-9A56-1B1A31DC6F1A}"/>
          </ac:spMkLst>
        </pc:spChg>
        <pc:spChg chg="mod">
          <ac:chgData name="Owen Hoek" userId="6ad58560-e8e9-48ae-ba30-46665d65714c" providerId="ADAL" clId="{CB185CB9-D236-4781-925E-2605808C79F7}" dt="2026-01-02T08:55:16.045" v="11835" actId="1076"/>
          <ac:spMkLst>
            <pc:docMk/>
            <pc:sldMk cId="2726174905" sldId="344"/>
            <ac:spMk id="43" creationId="{18BC5AA1-AC28-7258-6D58-AD4B5E3F1103}"/>
          </ac:spMkLst>
        </pc:spChg>
        <pc:spChg chg="mod">
          <ac:chgData name="Owen Hoek" userId="6ad58560-e8e9-48ae-ba30-46665d65714c" providerId="ADAL" clId="{CB185CB9-D236-4781-925E-2605808C79F7}" dt="2026-01-02T08:55:19.413" v="11836" actId="14100"/>
          <ac:spMkLst>
            <pc:docMk/>
            <pc:sldMk cId="2726174905" sldId="344"/>
            <ac:spMk id="48" creationId="{87644C8C-0A94-66B9-3835-C6E5E1DE960D}"/>
          </ac:spMkLst>
        </pc:spChg>
        <pc:spChg chg="mod">
          <ac:chgData name="Owen Hoek" userId="6ad58560-e8e9-48ae-ba30-46665d65714c" providerId="ADAL" clId="{CB185CB9-D236-4781-925E-2605808C79F7}" dt="2026-01-02T08:55:16.045" v="11835" actId="1076"/>
          <ac:spMkLst>
            <pc:docMk/>
            <pc:sldMk cId="2726174905" sldId="344"/>
            <ac:spMk id="49" creationId="{0E69ACB1-8D01-6405-C7DE-EF2F9C10662B}"/>
          </ac:spMkLst>
        </pc:spChg>
        <pc:grpChg chg="mod">
          <ac:chgData name="Owen Hoek" userId="6ad58560-e8e9-48ae-ba30-46665d65714c" providerId="ADAL" clId="{CB185CB9-D236-4781-925E-2605808C79F7}" dt="2026-01-02T08:55:01.894" v="11832" actId="1076"/>
          <ac:grpSpMkLst>
            <pc:docMk/>
            <pc:sldMk cId="2726174905" sldId="344"/>
            <ac:grpSpMk id="50" creationId="{9DDB65C8-601F-DA5A-FBEA-7C550E539C1F}"/>
          </ac:grpSpMkLst>
        </pc:grpChg>
      </pc:sldChg>
      <pc:sldChg chg="modSp add del mod">
        <pc:chgData name="Owen Hoek" userId="6ad58560-e8e9-48ae-ba30-46665d65714c" providerId="ADAL" clId="{CB185CB9-D236-4781-925E-2605808C79F7}" dt="2026-01-05T10:49:35.400" v="12837" actId="47"/>
        <pc:sldMkLst>
          <pc:docMk/>
          <pc:sldMk cId="1409090232" sldId="345"/>
        </pc:sldMkLst>
        <pc:spChg chg="mod">
          <ac:chgData name="Owen Hoek" userId="6ad58560-e8e9-48ae-ba30-46665d65714c" providerId="ADAL" clId="{CB185CB9-D236-4781-925E-2605808C79F7}" dt="2026-01-02T09:03:42.241" v="11919" actId="20577"/>
          <ac:spMkLst>
            <pc:docMk/>
            <pc:sldMk cId="1409090232" sldId="345"/>
            <ac:spMk id="28" creationId="{388AE889-93D0-1883-799B-C5ED665D2C6D}"/>
          </ac:spMkLst>
        </pc:spChg>
        <pc:spChg chg="mod">
          <ac:chgData name="Owen Hoek" userId="6ad58560-e8e9-48ae-ba30-46665d65714c" providerId="ADAL" clId="{CB185CB9-D236-4781-925E-2605808C79F7}" dt="2026-01-02T09:05:21.673" v="12021" actId="20577"/>
          <ac:spMkLst>
            <pc:docMk/>
            <pc:sldMk cId="1409090232" sldId="345"/>
            <ac:spMk id="61" creationId="{075A880D-DE30-FCDB-4AC0-EF5AD1597F71}"/>
          </ac:spMkLst>
        </pc:spChg>
      </pc:sldChg>
      <pc:sldChg chg="addSp modSp add del mod modAnim">
        <pc:chgData name="Owen Hoek" userId="6ad58560-e8e9-48ae-ba30-46665d65714c" providerId="ADAL" clId="{CB185CB9-D236-4781-925E-2605808C79F7}" dt="2026-01-05T10:49:35.400" v="12837" actId="47"/>
        <pc:sldMkLst>
          <pc:docMk/>
          <pc:sldMk cId="3346113969" sldId="346"/>
        </pc:sldMkLst>
        <pc:spChg chg="mod">
          <ac:chgData name="Owen Hoek" userId="6ad58560-e8e9-48ae-ba30-46665d65714c" providerId="ADAL" clId="{CB185CB9-D236-4781-925E-2605808C79F7}" dt="2026-01-02T09:06:19.950" v="12041" actId="20577"/>
          <ac:spMkLst>
            <pc:docMk/>
            <pc:sldMk cId="3346113969" sldId="346"/>
            <ac:spMk id="45" creationId="{87408F22-025C-C901-4B98-A35DD41D5804}"/>
          </ac:spMkLst>
        </pc:spChg>
        <pc:picChg chg="add mod">
          <ac:chgData name="Owen Hoek" userId="6ad58560-e8e9-48ae-ba30-46665d65714c" providerId="ADAL" clId="{CB185CB9-D236-4781-925E-2605808C79F7}" dt="2026-01-02T09:06:28.802" v="12042"/>
          <ac:picMkLst>
            <pc:docMk/>
            <pc:sldMk cId="3346113969" sldId="346"/>
            <ac:picMk id="9" creationId="{4DD89C67-E014-52CF-BD52-4CADA387E4F0}"/>
          </ac:picMkLst>
        </pc:picChg>
      </pc:sldChg>
      <pc:sldChg chg="addSp modSp add del mod modAnim">
        <pc:chgData name="Owen Hoek" userId="6ad58560-e8e9-48ae-ba30-46665d65714c" providerId="ADAL" clId="{CB185CB9-D236-4781-925E-2605808C79F7}" dt="2026-01-05T10:49:35.400" v="12837" actId="47"/>
        <pc:sldMkLst>
          <pc:docMk/>
          <pc:sldMk cId="1938066318" sldId="347"/>
        </pc:sldMkLst>
        <pc:spChg chg="mod">
          <ac:chgData name="Owen Hoek" userId="6ad58560-e8e9-48ae-ba30-46665d65714c" providerId="ADAL" clId="{CB185CB9-D236-4781-925E-2605808C79F7}" dt="2026-01-02T09:09:24.207" v="12101" actId="20577"/>
          <ac:spMkLst>
            <pc:docMk/>
            <pc:sldMk cId="1938066318" sldId="347"/>
            <ac:spMk id="43" creationId="{E5AB072E-F59C-FBC2-8556-2BB7EC802F3B}"/>
          </ac:spMkLst>
        </pc:spChg>
        <pc:picChg chg="add mod">
          <ac:chgData name="Owen Hoek" userId="6ad58560-e8e9-48ae-ba30-46665d65714c" providerId="ADAL" clId="{CB185CB9-D236-4781-925E-2605808C79F7}" dt="2026-01-02T09:08:00.735" v="12048"/>
          <ac:picMkLst>
            <pc:docMk/>
            <pc:sldMk cId="1938066318" sldId="347"/>
            <ac:picMk id="2" creationId="{6CF35F42-435F-E72B-C48D-C137F1A0FE4B}"/>
          </ac:picMkLst>
        </pc:picChg>
        <pc:picChg chg="mod">
          <ac:chgData name="Owen Hoek" userId="6ad58560-e8e9-48ae-ba30-46665d65714c" providerId="ADAL" clId="{CB185CB9-D236-4781-925E-2605808C79F7}" dt="2026-01-02T09:53:08.171" v="12802" actId="14826"/>
          <ac:picMkLst>
            <pc:docMk/>
            <pc:sldMk cId="1938066318" sldId="347"/>
            <ac:picMk id="5" creationId="{075318BF-C6A7-0224-3DA4-957D6711DDB1}"/>
          </ac:picMkLst>
        </pc:picChg>
        <pc:picChg chg="add mod">
          <ac:chgData name="Owen Hoek" userId="6ad58560-e8e9-48ae-ba30-46665d65714c" providerId="ADAL" clId="{CB185CB9-D236-4781-925E-2605808C79F7}" dt="2026-01-02T09:08:33.957" v="12050" actId="1076"/>
          <ac:picMkLst>
            <pc:docMk/>
            <pc:sldMk cId="1938066318" sldId="347"/>
            <ac:picMk id="14" creationId="{618D5D4E-1A8F-1E53-0437-C6AF40ADE87C}"/>
          </ac:picMkLst>
        </pc:picChg>
      </pc:sldChg>
      <pc:sldChg chg="delSp modSp add del mod delAnim">
        <pc:chgData name="Owen Hoek" userId="6ad58560-e8e9-48ae-ba30-46665d65714c" providerId="ADAL" clId="{CB185CB9-D236-4781-925E-2605808C79F7}" dt="2026-01-05T10:49:35.400" v="12837" actId="47"/>
        <pc:sldMkLst>
          <pc:docMk/>
          <pc:sldMk cId="4264979920" sldId="348"/>
        </pc:sldMkLst>
        <pc:spChg chg="mod">
          <ac:chgData name="Owen Hoek" userId="6ad58560-e8e9-48ae-ba30-46665d65714c" providerId="ADAL" clId="{CB185CB9-D236-4781-925E-2605808C79F7}" dt="2026-01-02T09:12:29.521" v="12153" actId="20577"/>
          <ac:spMkLst>
            <pc:docMk/>
            <pc:sldMk cId="4264979920" sldId="348"/>
            <ac:spMk id="21" creationId="{6AB73FEB-7549-9822-D0E6-292B5112B691}"/>
          </ac:spMkLst>
        </pc:spChg>
        <pc:spChg chg="mod">
          <ac:chgData name="Owen Hoek" userId="6ad58560-e8e9-48ae-ba30-46665d65714c" providerId="ADAL" clId="{CB185CB9-D236-4781-925E-2605808C79F7}" dt="2026-01-02T09:12:47.827" v="12174" actId="20577"/>
          <ac:spMkLst>
            <pc:docMk/>
            <pc:sldMk cId="4264979920" sldId="348"/>
            <ac:spMk id="43" creationId="{35F10CCF-C9B5-0973-C6ED-37F0A2A51CF4}"/>
          </ac:spMkLst>
        </pc:spChg>
      </pc:sldChg>
      <pc:sldChg chg="add del">
        <pc:chgData name="Owen Hoek" userId="6ad58560-e8e9-48ae-ba30-46665d65714c" providerId="ADAL" clId="{CB185CB9-D236-4781-925E-2605808C79F7}" dt="2026-01-05T10:49:35.400" v="12837" actId="47"/>
        <pc:sldMkLst>
          <pc:docMk/>
          <pc:sldMk cId="3133899274" sldId="349"/>
        </pc:sldMkLst>
      </pc:sldChg>
      <pc:sldChg chg="addSp delSp modSp add del mod delAnim modAnim">
        <pc:chgData name="Owen Hoek" userId="6ad58560-e8e9-48ae-ba30-46665d65714c" providerId="ADAL" clId="{CB185CB9-D236-4781-925E-2605808C79F7}" dt="2026-01-05T10:49:35.400" v="12837" actId="47"/>
        <pc:sldMkLst>
          <pc:docMk/>
          <pc:sldMk cId="188196223" sldId="350"/>
        </pc:sldMkLst>
        <pc:spChg chg="mod">
          <ac:chgData name="Owen Hoek" userId="6ad58560-e8e9-48ae-ba30-46665d65714c" providerId="ADAL" clId="{CB185CB9-D236-4781-925E-2605808C79F7}" dt="2026-01-02T09:19:27.896" v="12365" actId="20577"/>
          <ac:spMkLst>
            <pc:docMk/>
            <pc:sldMk cId="188196223" sldId="350"/>
            <ac:spMk id="45" creationId="{8587BA13-27C8-0FCF-EDC8-5D25E912D09B}"/>
          </ac:spMkLst>
        </pc:spChg>
        <pc:picChg chg="add mod">
          <ac:chgData name="Owen Hoek" userId="6ad58560-e8e9-48ae-ba30-46665d65714c" providerId="ADAL" clId="{CB185CB9-D236-4781-925E-2605808C79F7}" dt="2026-01-02T09:19:37.447" v="12368" actId="1076"/>
          <ac:picMkLst>
            <pc:docMk/>
            <pc:sldMk cId="188196223" sldId="350"/>
            <ac:picMk id="12" creationId="{905E5F81-A8C7-C303-B559-8F27ABA2BE59}"/>
          </ac:picMkLst>
        </pc:picChg>
      </pc:sldChg>
      <pc:sldChg chg="modSp add del mod">
        <pc:chgData name="Owen Hoek" userId="6ad58560-e8e9-48ae-ba30-46665d65714c" providerId="ADAL" clId="{CB185CB9-D236-4781-925E-2605808C79F7}" dt="2026-01-05T10:49:35.400" v="12837" actId="47"/>
        <pc:sldMkLst>
          <pc:docMk/>
          <pc:sldMk cId="3546821868" sldId="351"/>
        </pc:sldMkLst>
        <pc:spChg chg="mod">
          <ac:chgData name="Owen Hoek" userId="6ad58560-e8e9-48ae-ba30-46665d65714c" providerId="ADAL" clId="{CB185CB9-D236-4781-925E-2605808C79F7}" dt="2026-01-02T09:33:33.631" v="12507" actId="20577"/>
          <ac:spMkLst>
            <pc:docMk/>
            <pc:sldMk cId="3546821868" sldId="351"/>
            <ac:spMk id="28" creationId="{719705FA-C13C-AC17-7BCF-DE5322596040}"/>
          </ac:spMkLst>
        </pc:spChg>
        <pc:spChg chg="mod">
          <ac:chgData name="Owen Hoek" userId="6ad58560-e8e9-48ae-ba30-46665d65714c" providerId="ADAL" clId="{CB185CB9-D236-4781-925E-2605808C79F7}" dt="2026-01-02T09:33:49.008" v="12519" actId="20577"/>
          <ac:spMkLst>
            <pc:docMk/>
            <pc:sldMk cId="3546821868" sldId="351"/>
            <ac:spMk id="61" creationId="{7EF9636A-AB6D-6CC8-120A-D635CB45A783}"/>
          </ac:spMkLst>
        </pc:spChg>
        <pc:spChg chg="mod">
          <ac:chgData name="Owen Hoek" userId="6ad58560-e8e9-48ae-ba30-46665d65714c" providerId="ADAL" clId="{CB185CB9-D236-4781-925E-2605808C79F7}" dt="2026-01-02T10:02:57.183" v="12822" actId="14100"/>
          <ac:spMkLst>
            <pc:docMk/>
            <pc:sldMk cId="3546821868" sldId="351"/>
            <ac:spMk id="67" creationId="{01E5F16F-FF68-EACC-F46B-23EB25005870}"/>
          </ac:spMkLst>
        </pc:spChg>
      </pc:sldChg>
      <pc:sldChg chg="addSp delSp modSp add del mod addAnim delAnim modAnim">
        <pc:chgData name="Owen Hoek" userId="6ad58560-e8e9-48ae-ba30-46665d65714c" providerId="ADAL" clId="{CB185CB9-D236-4781-925E-2605808C79F7}" dt="2026-01-05T10:49:35.400" v="12837" actId="47"/>
        <pc:sldMkLst>
          <pc:docMk/>
          <pc:sldMk cId="3569957478" sldId="352"/>
        </pc:sldMkLst>
        <pc:spChg chg="mod">
          <ac:chgData name="Owen Hoek" userId="6ad58560-e8e9-48ae-ba30-46665d65714c" providerId="ADAL" clId="{CB185CB9-D236-4781-925E-2605808C79F7}" dt="2026-01-02T09:38:26.147" v="12664" actId="20577"/>
          <ac:spMkLst>
            <pc:docMk/>
            <pc:sldMk cId="3569957478" sldId="352"/>
            <ac:spMk id="43" creationId="{7104DFA1-8D21-5562-E34E-AEFAE1C38DE8}"/>
          </ac:spMkLst>
        </pc:spChg>
        <pc:picChg chg="add del">
          <ac:chgData name="Owen Hoek" userId="6ad58560-e8e9-48ae-ba30-46665d65714c" providerId="ADAL" clId="{CB185CB9-D236-4781-925E-2605808C79F7}" dt="2026-01-02T09:39:41.185" v="12673" actId="478"/>
          <ac:picMkLst>
            <pc:docMk/>
            <pc:sldMk cId="3569957478" sldId="352"/>
            <ac:picMk id="2" creationId="{00B9FBEB-BA97-CCC1-4300-83BBF9D40817}"/>
          </ac:picMkLst>
        </pc:picChg>
        <pc:picChg chg="mod">
          <ac:chgData name="Owen Hoek" userId="6ad58560-e8e9-48ae-ba30-46665d65714c" providerId="ADAL" clId="{CB185CB9-D236-4781-925E-2605808C79F7}" dt="2026-01-02T09:53:16.333" v="12803" actId="14826"/>
          <ac:picMkLst>
            <pc:docMk/>
            <pc:sldMk cId="3569957478" sldId="352"/>
            <ac:picMk id="5" creationId="{48AAD0E1-85CF-C429-2C17-075C6890135D}"/>
          </ac:picMkLst>
        </pc:picChg>
        <pc:picChg chg="add del">
          <ac:chgData name="Owen Hoek" userId="6ad58560-e8e9-48ae-ba30-46665d65714c" providerId="ADAL" clId="{CB185CB9-D236-4781-925E-2605808C79F7}" dt="2026-01-02T09:39:41.185" v="12673" actId="478"/>
          <ac:picMkLst>
            <pc:docMk/>
            <pc:sldMk cId="3569957478" sldId="352"/>
            <ac:picMk id="14" creationId="{981E5A1B-487D-77A1-EF9E-3FA6C817B585}"/>
          </ac:picMkLst>
        </pc:picChg>
        <pc:picChg chg="add mod">
          <ac:chgData name="Owen Hoek" userId="6ad58560-e8e9-48ae-ba30-46665d65714c" providerId="ADAL" clId="{CB185CB9-D236-4781-925E-2605808C79F7}" dt="2026-01-02T09:38:36.973" v="12665" actId="1076"/>
          <ac:picMkLst>
            <pc:docMk/>
            <pc:sldMk cId="3569957478" sldId="352"/>
            <ac:picMk id="27" creationId="{2FB3DB00-1D89-90E2-B6B2-89A70806B00F}"/>
          </ac:picMkLst>
        </pc:picChg>
        <pc:picChg chg="add mod">
          <ac:chgData name="Owen Hoek" userId="6ad58560-e8e9-48ae-ba30-46665d65714c" providerId="ADAL" clId="{CB185CB9-D236-4781-925E-2605808C79F7}" dt="2026-01-02T09:39:24.593" v="12669" actId="1076"/>
          <ac:picMkLst>
            <pc:docMk/>
            <pc:sldMk cId="3569957478" sldId="352"/>
            <ac:picMk id="28" creationId="{C0110957-A702-6974-6EFF-796CD95E342D}"/>
          </ac:picMkLst>
        </pc:picChg>
      </pc:sldChg>
      <pc:sldChg chg="modSp add del mod">
        <pc:chgData name="Owen Hoek" userId="6ad58560-e8e9-48ae-ba30-46665d65714c" providerId="ADAL" clId="{CB185CB9-D236-4781-925E-2605808C79F7}" dt="2026-01-05T10:49:35.400" v="12837" actId="47"/>
        <pc:sldMkLst>
          <pc:docMk/>
          <pc:sldMk cId="3858873192" sldId="353"/>
        </pc:sldMkLst>
        <pc:spChg chg="mod">
          <ac:chgData name="Owen Hoek" userId="6ad58560-e8e9-48ae-ba30-46665d65714c" providerId="ADAL" clId="{CB185CB9-D236-4781-925E-2605808C79F7}" dt="2026-01-02T09:16:29.572" v="12336" actId="20577"/>
          <ac:spMkLst>
            <pc:docMk/>
            <pc:sldMk cId="3858873192" sldId="353"/>
            <ac:spMk id="21" creationId="{B696BE94-6825-D89A-DED2-52A5B99CFAFC}"/>
          </ac:spMkLst>
        </pc:spChg>
        <pc:spChg chg="mod">
          <ac:chgData name="Owen Hoek" userId="6ad58560-e8e9-48ae-ba30-46665d65714c" providerId="ADAL" clId="{CB185CB9-D236-4781-925E-2605808C79F7}" dt="2026-01-02T09:36:05.754" v="12637" actId="20577"/>
          <ac:spMkLst>
            <pc:docMk/>
            <pc:sldMk cId="3858873192" sldId="353"/>
            <ac:spMk id="43" creationId="{27FEA0F6-F748-3630-E103-C747655D0224}"/>
          </ac:spMkLst>
        </pc:spChg>
        <pc:spChg chg="mod">
          <ac:chgData name="Owen Hoek" userId="6ad58560-e8e9-48ae-ba30-46665d65714c" providerId="ADAL" clId="{CB185CB9-D236-4781-925E-2605808C79F7}" dt="2026-01-02T09:35:02.910" v="12539" actId="20577"/>
          <ac:spMkLst>
            <pc:docMk/>
            <pc:sldMk cId="3858873192" sldId="353"/>
            <ac:spMk id="47" creationId="{8CA7BCFB-DB28-E95F-F97A-F38BD2C66F82}"/>
          </ac:spMkLst>
        </pc:spChg>
      </pc:sldChg>
      <pc:sldChg chg="modSp add del mod">
        <pc:chgData name="Owen Hoek" userId="6ad58560-e8e9-48ae-ba30-46665d65714c" providerId="ADAL" clId="{CB185CB9-D236-4781-925E-2605808C79F7}" dt="2026-01-05T10:49:35.400" v="12837" actId="47"/>
        <pc:sldMkLst>
          <pc:docMk/>
          <pc:sldMk cId="1689959320" sldId="354"/>
        </pc:sldMkLst>
        <pc:spChg chg="mod">
          <ac:chgData name="Owen Hoek" userId="6ad58560-e8e9-48ae-ba30-46665d65714c" providerId="ADAL" clId="{CB185CB9-D236-4781-925E-2605808C79F7}" dt="2026-01-02T09:42:48.907" v="12709" actId="20577"/>
          <ac:spMkLst>
            <pc:docMk/>
            <pc:sldMk cId="1689959320" sldId="354"/>
            <ac:spMk id="48" creationId="{E53B1870-92C0-697D-C9C0-1A040EBAB061}"/>
          </ac:spMkLst>
        </pc:spChg>
        <pc:picChg chg="mod">
          <ac:chgData name="Owen Hoek" userId="6ad58560-e8e9-48ae-ba30-46665d65714c" providerId="ADAL" clId="{CB185CB9-D236-4781-925E-2605808C79F7}" dt="2026-01-02T09:42:42.861" v="12693" actId="14826"/>
          <ac:picMkLst>
            <pc:docMk/>
            <pc:sldMk cId="1689959320" sldId="354"/>
            <ac:picMk id="14" creationId="{9D540617-CF9B-8C2C-12B3-4766D0539789}"/>
          </ac:picMkLst>
        </pc:picChg>
      </pc:sldChg>
      <pc:sldChg chg="addSp delSp modSp add del mod delAnim modAnim">
        <pc:chgData name="Owen Hoek" userId="6ad58560-e8e9-48ae-ba30-46665d65714c" providerId="ADAL" clId="{CB185CB9-D236-4781-925E-2605808C79F7}" dt="2026-01-05T10:49:35.400" v="12837" actId="47"/>
        <pc:sldMkLst>
          <pc:docMk/>
          <pc:sldMk cId="1888825589" sldId="355"/>
        </pc:sldMkLst>
        <pc:spChg chg="mod">
          <ac:chgData name="Owen Hoek" userId="6ad58560-e8e9-48ae-ba30-46665d65714c" providerId="ADAL" clId="{CB185CB9-D236-4781-925E-2605808C79F7}" dt="2026-01-02T09:43:41.769" v="12728" actId="20577"/>
          <ac:spMkLst>
            <pc:docMk/>
            <pc:sldMk cId="1888825589" sldId="355"/>
            <ac:spMk id="45" creationId="{7C008080-5FDC-D8DB-4D0C-37A165E58168}"/>
          </ac:spMkLst>
        </pc:spChg>
        <pc:picChg chg="add mod">
          <ac:chgData name="Owen Hoek" userId="6ad58560-e8e9-48ae-ba30-46665d65714c" providerId="ADAL" clId="{CB185CB9-D236-4781-925E-2605808C79F7}" dt="2026-01-02T09:43:45.785" v="12729"/>
          <ac:picMkLst>
            <pc:docMk/>
            <pc:sldMk cId="1888825589" sldId="355"/>
            <ac:picMk id="2" creationId="{F2AEA22C-1AA8-D9C1-5A9C-62DCF3CB07A9}"/>
          </ac:picMkLst>
        </pc:picChg>
      </pc:sldChg>
      <pc:sldChg chg="modSp add del mod">
        <pc:chgData name="Owen Hoek" userId="6ad58560-e8e9-48ae-ba30-46665d65714c" providerId="ADAL" clId="{CB185CB9-D236-4781-925E-2605808C79F7}" dt="2026-01-05T10:49:35.400" v="12837" actId="47"/>
        <pc:sldMkLst>
          <pc:docMk/>
          <pc:sldMk cId="2578956073" sldId="356"/>
        </pc:sldMkLst>
        <pc:spChg chg="mod">
          <ac:chgData name="Owen Hoek" userId="6ad58560-e8e9-48ae-ba30-46665d65714c" providerId="ADAL" clId="{CB185CB9-D236-4781-925E-2605808C79F7}" dt="2026-01-02T09:49:07.279" v="12773" actId="20577"/>
          <ac:spMkLst>
            <pc:docMk/>
            <pc:sldMk cId="2578956073" sldId="356"/>
            <ac:spMk id="28" creationId="{C57F24E0-1D37-440B-14E2-EC910C1E5CB0}"/>
          </ac:spMkLst>
        </pc:spChg>
        <pc:spChg chg="mod">
          <ac:chgData name="Owen Hoek" userId="6ad58560-e8e9-48ae-ba30-46665d65714c" providerId="ADAL" clId="{CB185CB9-D236-4781-925E-2605808C79F7}" dt="2026-01-02T09:49:11.656" v="12780" actId="20577"/>
          <ac:spMkLst>
            <pc:docMk/>
            <pc:sldMk cId="2578956073" sldId="356"/>
            <ac:spMk id="61" creationId="{090F73AF-B034-44C1-8410-46678903B179}"/>
          </ac:spMkLst>
        </pc:spChg>
      </pc:sldChg>
      <pc:sldMasterChg chg="setBg modSldLayout">
        <pc:chgData name="Owen Hoek" userId="6ad58560-e8e9-48ae-ba30-46665d65714c" providerId="ADAL" clId="{CB185CB9-D236-4781-925E-2605808C79F7}" dt="2025-12-30T08:38:32.267" v="9711"/>
        <pc:sldMasterMkLst>
          <pc:docMk/>
          <pc:sldMasterMk cId="2643909173" sldId="2147483648"/>
        </pc:sldMasterMkLst>
        <pc:sldLayoutChg chg="setBg">
          <pc:chgData name="Owen Hoek" userId="6ad58560-e8e9-48ae-ba30-46665d65714c" providerId="ADAL" clId="{CB185CB9-D236-4781-925E-2605808C79F7}" dt="2025-12-30T08:38:32.267" v="9711"/>
          <pc:sldLayoutMkLst>
            <pc:docMk/>
            <pc:sldMasterMk cId="2643909173" sldId="2147483648"/>
            <pc:sldLayoutMk cId="1018112071" sldId="2147483649"/>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55453572" sldId="2147483650"/>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4054102650" sldId="2147483651"/>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2024018355" sldId="2147483652"/>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1368498784" sldId="2147483653"/>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2102083895" sldId="2147483654"/>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2176490818" sldId="2147483655"/>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757025432" sldId="2147483656"/>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864084903" sldId="2147483657"/>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3813768140" sldId="2147483658"/>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2646348877" sldId="2147483659"/>
          </pc:sldLayoutMkLst>
        </pc:sldLayoutChg>
      </pc:sldMasterChg>
    </pc:docChg>
  </pc:docChgLst>
  <pc:docChgLst>
    <pc:chgData name="Owen Hoek" userId="ae43f909e3cb95c1" providerId="LiveId" clId="{4CC3D41C-583B-4105-AA27-C0F6EF9228A3}"/>
    <pc:docChg chg="custSel delSld modSld">
      <pc:chgData name="Owen Hoek" userId="ae43f909e3cb95c1" providerId="LiveId" clId="{4CC3D41C-583B-4105-AA27-C0F6EF9228A3}" dt="2026-03-07T18:19:54.994" v="218" actId="478"/>
      <pc:docMkLst>
        <pc:docMk/>
      </pc:docMkLst>
      <pc:sldChg chg="modSp mod">
        <pc:chgData name="Owen Hoek" userId="ae43f909e3cb95c1" providerId="LiveId" clId="{4CC3D41C-583B-4105-AA27-C0F6EF9228A3}" dt="2026-03-07T18:13:41.443" v="130" actId="20577"/>
        <pc:sldMkLst>
          <pc:docMk/>
          <pc:sldMk cId="2003148835" sldId="314"/>
        </pc:sldMkLst>
        <pc:spChg chg="mod">
          <ac:chgData name="Owen Hoek" userId="ae43f909e3cb95c1" providerId="LiveId" clId="{4CC3D41C-583B-4105-AA27-C0F6EF9228A3}" dt="2026-03-07T18:13:31.803" v="105" actId="20577"/>
          <ac:spMkLst>
            <pc:docMk/>
            <pc:sldMk cId="2003148835" sldId="314"/>
            <ac:spMk id="28" creationId="{CA5F79EC-E27D-2411-2395-E7E5D40704E3}"/>
          </ac:spMkLst>
        </pc:spChg>
        <pc:spChg chg="mod">
          <ac:chgData name="Owen Hoek" userId="ae43f909e3cb95c1" providerId="LiveId" clId="{4CC3D41C-583B-4105-AA27-C0F6EF9228A3}" dt="2026-03-07T18:13:41.443" v="130" actId="20577"/>
          <ac:spMkLst>
            <pc:docMk/>
            <pc:sldMk cId="2003148835" sldId="314"/>
            <ac:spMk id="61" creationId="{16E5FD9C-CC64-8BC7-09B3-2E7C858A526A}"/>
          </ac:spMkLst>
        </pc:spChg>
      </pc:sldChg>
      <pc:sldChg chg="addSp modSp mod modAnim">
        <pc:chgData name="Owen Hoek" userId="ae43f909e3cb95c1" providerId="LiveId" clId="{4CC3D41C-583B-4105-AA27-C0F6EF9228A3}" dt="2026-03-07T18:16:08.812" v="155" actId="14826"/>
        <pc:sldMkLst>
          <pc:docMk/>
          <pc:sldMk cId="892194167" sldId="318"/>
        </pc:sldMkLst>
        <pc:spChg chg="mod">
          <ac:chgData name="Owen Hoek" userId="ae43f909e3cb95c1" providerId="LiveId" clId="{4CC3D41C-583B-4105-AA27-C0F6EF9228A3}" dt="2026-03-07T18:15:13.430" v="149" actId="20577"/>
          <ac:spMkLst>
            <pc:docMk/>
            <pc:sldMk cId="892194167" sldId="318"/>
            <ac:spMk id="45" creationId="{224074E9-C694-A618-F60B-66B060C7F3D0}"/>
          </ac:spMkLst>
        </pc:spChg>
        <pc:picChg chg="add mod">
          <ac:chgData name="Owen Hoek" userId="ae43f909e3cb95c1" providerId="LiveId" clId="{4CC3D41C-583B-4105-AA27-C0F6EF9228A3}" dt="2026-03-07T18:15:34.293" v="151" actId="1076"/>
          <ac:picMkLst>
            <pc:docMk/>
            <pc:sldMk cId="892194167" sldId="318"/>
            <ac:picMk id="2" creationId="{963BF8F3-93E2-D7CA-EB73-562D7A4057A6}"/>
          </ac:picMkLst>
        </pc:picChg>
        <pc:picChg chg="mod">
          <ac:chgData name="Owen Hoek" userId="ae43f909e3cb95c1" providerId="LiveId" clId="{4CC3D41C-583B-4105-AA27-C0F6EF9228A3}" dt="2026-03-07T18:16:08.812" v="155" actId="14826"/>
          <ac:picMkLst>
            <pc:docMk/>
            <pc:sldMk cId="892194167" sldId="318"/>
            <ac:picMk id="9" creationId="{2D47AE43-445E-6EC8-71F3-08DBE3E4437E}"/>
          </ac:picMkLst>
        </pc:picChg>
      </pc:sldChg>
      <pc:sldChg chg="modSp mod">
        <pc:chgData name="Owen Hoek" userId="ae43f909e3cb95c1" providerId="LiveId" clId="{4CC3D41C-583B-4105-AA27-C0F6EF9228A3}" dt="2026-03-07T18:11:55.499" v="9" actId="20577"/>
        <pc:sldMkLst>
          <pc:docMk/>
          <pc:sldMk cId="3319735924" sldId="320"/>
        </pc:sldMkLst>
        <pc:spChg chg="mod">
          <ac:chgData name="Owen Hoek" userId="ae43f909e3cb95c1" providerId="LiveId" clId="{4CC3D41C-583B-4105-AA27-C0F6EF9228A3}" dt="2026-03-07T18:11:55.499" v="9" actId="20577"/>
          <ac:spMkLst>
            <pc:docMk/>
            <pc:sldMk cId="3319735924" sldId="320"/>
            <ac:spMk id="43" creationId="{9F3FBDA2-95CB-DA0C-FA21-E39C96437D84}"/>
          </ac:spMkLst>
        </pc:spChg>
        <pc:picChg chg="mod">
          <ac:chgData name="Owen Hoek" userId="ae43f909e3cb95c1" providerId="LiveId" clId="{4CC3D41C-583B-4105-AA27-C0F6EF9228A3}" dt="2026-03-07T18:11:50.212" v="1" actId="14826"/>
          <ac:picMkLst>
            <pc:docMk/>
            <pc:sldMk cId="3319735924" sldId="320"/>
            <ac:picMk id="1026" creationId="{DD5FC53F-2237-A232-0694-3D9BCF6202A2}"/>
          </ac:picMkLst>
        </pc:picChg>
      </pc:sldChg>
      <pc:sldChg chg="addSp delSp modSp mod delAnim modAnim">
        <pc:chgData name="Owen Hoek" userId="ae43f909e3cb95c1" providerId="LiveId" clId="{4CC3D41C-583B-4105-AA27-C0F6EF9228A3}" dt="2026-03-07T18:19:54.994" v="218" actId="478"/>
        <pc:sldMkLst>
          <pc:docMk/>
          <pc:sldMk cId="109769534" sldId="325"/>
        </pc:sldMkLst>
        <pc:spChg chg="mod">
          <ac:chgData name="Owen Hoek" userId="ae43f909e3cb95c1" providerId="LiveId" clId="{4CC3D41C-583B-4105-AA27-C0F6EF9228A3}" dt="2026-03-07T18:18:17.030" v="206" actId="20577"/>
          <ac:spMkLst>
            <pc:docMk/>
            <pc:sldMk cId="109769534" sldId="325"/>
            <ac:spMk id="43" creationId="{3D072932-393C-6862-37AA-6B95457A7855}"/>
          </ac:spMkLst>
        </pc:spChg>
        <pc:picChg chg="add mod">
          <ac:chgData name="Owen Hoek" userId="ae43f909e3cb95c1" providerId="LiveId" clId="{4CC3D41C-583B-4105-AA27-C0F6EF9228A3}" dt="2026-03-07T18:17:54.725" v="157" actId="1076"/>
          <ac:picMkLst>
            <pc:docMk/>
            <pc:sldMk cId="109769534" sldId="325"/>
            <ac:picMk id="2" creationId="{350BCF40-B4DA-5A0C-D318-AA3F6E74D642}"/>
          </ac:picMkLst>
        </pc:picChg>
        <pc:picChg chg="add mod">
          <ac:chgData name="Owen Hoek" userId="ae43f909e3cb95c1" providerId="LiveId" clId="{4CC3D41C-583B-4105-AA27-C0F6EF9228A3}" dt="2026-03-07T18:19:14.484" v="208" actId="1076"/>
          <ac:picMkLst>
            <pc:docMk/>
            <pc:sldMk cId="109769534" sldId="325"/>
            <ac:picMk id="5" creationId="{F4A04694-4BD1-7876-EDE2-02FC2A447DEA}"/>
          </ac:picMkLst>
        </pc:picChg>
        <pc:picChg chg="del">
          <ac:chgData name="Owen Hoek" userId="ae43f909e3cb95c1" providerId="LiveId" clId="{4CC3D41C-583B-4105-AA27-C0F6EF9228A3}" dt="2026-03-07T18:19:54.994" v="218" actId="478"/>
          <ac:picMkLst>
            <pc:docMk/>
            <pc:sldMk cId="109769534" sldId="325"/>
            <ac:picMk id="15" creationId="{A0AB9804-0299-6B1A-0912-0594EAE26EF8}"/>
          </ac:picMkLst>
        </pc:picChg>
        <pc:picChg chg="del">
          <ac:chgData name="Owen Hoek" userId="ae43f909e3cb95c1" providerId="LiveId" clId="{4CC3D41C-583B-4105-AA27-C0F6EF9228A3}" dt="2026-03-07T18:19:54.994" v="218" actId="478"/>
          <ac:picMkLst>
            <pc:docMk/>
            <pc:sldMk cId="109769534" sldId="325"/>
            <ac:picMk id="26" creationId="{A225507E-10DB-0084-2081-D29A4D4B7ED1}"/>
          </ac:picMkLst>
        </pc:picChg>
      </pc:sldChg>
      <pc:sldChg chg="modSp mod">
        <pc:chgData name="Owen Hoek" userId="ae43f909e3cb95c1" providerId="LiveId" clId="{4CC3D41C-583B-4105-AA27-C0F6EF9228A3}" dt="2026-03-07T18:12:29.322" v="24" actId="20577"/>
        <pc:sldMkLst>
          <pc:docMk/>
          <pc:sldMk cId="59164103" sldId="330"/>
        </pc:sldMkLst>
        <pc:spChg chg="mod">
          <ac:chgData name="Owen Hoek" userId="ae43f909e3cb95c1" providerId="LiveId" clId="{4CC3D41C-583B-4105-AA27-C0F6EF9228A3}" dt="2026-03-07T18:12:29.322" v="24" actId="20577"/>
          <ac:spMkLst>
            <pc:docMk/>
            <pc:sldMk cId="59164103" sldId="330"/>
            <ac:spMk id="25" creationId="{B96AF214-9FD8-66C9-C3B6-1D7D02D6390A}"/>
          </ac:spMkLst>
        </pc:spChg>
        <pc:spChg chg="mod">
          <ac:chgData name="Owen Hoek" userId="ae43f909e3cb95c1" providerId="LiveId" clId="{4CC3D41C-583B-4105-AA27-C0F6EF9228A3}" dt="2026-03-07T18:12:26.322" v="23" actId="20577"/>
          <ac:spMkLst>
            <pc:docMk/>
            <pc:sldMk cId="59164103" sldId="330"/>
            <ac:spMk id="48" creationId="{DFDD1BB3-F1FC-6B5B-8C14-FE0A3EB55F25}"/>
          </ac:spMkLst>
        </pc:spChg>
        <pc:picChg chg="mod">
          <ac:chgData name="Owen Hoek" userId="ae43f909e3cb95c1" providerId="LiveId" clId="{4CC3D41C-583B-4105-AA27-C0F6EF9228A3}" dt="2026-03-07T18:12:21.221" v="10" actId="14826"/>
          <ac:picMkLst>
            <pc:docMk/>
            <pc:sldMk cId="59164103" sldId="330"/>
            <ac:picMk id="14" creationId="{C75B1621-DB58-5A36-8B37-D2DFC77F2632}"/>
          </ac:picMkLst>
        </pc:picChg>
      </pc:sldChg>
      <pc:sldChg chg="del">
        <pc:chgData name="Owen Hoek" userId="ae43f909e3cb95c1" providerId="LiveId" clId="{4CC3D41C-583B-4105-AA27-C0F6EF9228A3}" dt="2026-03-07T18:10:58.976" v="0" actId="47"/>
        <pc:sldMkLst>
          <pc:docMk/>
          <pc:sldMk cId="1433872246" sldId="331"/>
        </pc:sldMkLst>
      </pc:sldChg>
      <pc:sldChg chg="del">
        <pc:chgData name="Owen Hoek" userId="ae43f909e3cb95c1" providerId="LiveId" clId="{4CC3D41C-583B-4105-AA27-C0F6EF9228A3}" dt="2026-03-07T18:10:58.976" v="0" actId="47"/>
        <pc:sldMkLst>
          <pc:docMk/>
          <pc:sldMk cId="2848521098" sldId="332"/>
        </pc:sldMkLst>
      </pc:sldChg>
      <pc:sldChg chg="del">
        <pc:chgData name="Owen Hoek" userId="ae43f909e3cb95c1" providerId="LiveId" clId="{4CC3D41C-583B-4105-AA27-C0F6EF9228A3}" dt="2026-03-07T18:10:58.976" v="0" actId="47"/>
        <pc:sldMkLst>
          <pc:docMk/>
          <pc:sldMk cId="2272158364" sldId="333"/>
        </pc:sldMkLst>
      </pc:sldChg>
      <pc:sldChg chg="del">
        <pc:chgData name="Owen Hoek" userId="ae43f909e3cb95c1" providerId="LiveId" clId="{4CC3D41C-583B-4105-AA27-C0F6EF9228A3}" dt="2026-03-07T18:10:58.976" v="0" actId="47"/>
        <pc:sldMkLst>
          <pc:docMk/>
          <pc:sldMk cId="1685377091" sldId="334"/>
        </pc:sldMkLst>
      </pc:sldChg>
      <pc:sldChg chg="del">
        <pc:chgData name="Owen Hoek" userId="ae43f909e3cb95c1" providerId="LiveId" clId="{4CC3D41C-583B-4105-AA27-C0F6EF9228A3}" dt="2026-03-07T18:10:58.976" v="0" actId="47"/>
        <pc:sldMkLst>
          <pc:docMk/>
          <pc:sldMk cId="3682273670" sldId="335"/>
        </pc:sldMkLst>
      </pc:sldChg>
      <pc:sldChg chg="del">
        <pc:chgData name="Owen Hoek" userId="ae43f909e3cb95c1" providerId="LiveId" clId="{4CC3D41C-583B-4105-AA27-C0F6EF9228A3}" dt="2026-03-07T18:10:58.976" v="0" actId="47"/>
        <pc:sldMkLst>
          <pc:docMk/>
          <pc:sldMk cId="1518486444" sldId="336"/>
        </pc:sldMkLst>
      </pc:sldChg>
      <pc:sldChg chg="del">
        <pc:chgData name="Owen Hoek" userId="ae43f909e3cb95c1" providerId="LiveId" clId="{4CC3D41C-583B-4105-AA27-C0F6EF9228A3}" dt="2026-03-07T18:10:58.976" v="0" actId="47"/>
        <pc:sldMkLst>
          <pc:docMk/>
          <pc:sldMk cId="1899293919" sldId="337"/>
        </pc:sldMkLst>
      </pc:sldChg>
      <pc:sldChg chg="del">
        <pc:chgData name="Owen Hoek" userId="ae43f909e3cb95c1" providerId="LiveId" clId="{4CC3D41C-583B-4105-AA27-C0F6EF9228A3}" dt="2026-03-07T18:10:58.976" v="0" actId="47"/>
        <pc:sldMkLst>
          <pc:docMk/>
          <pc:sldMk cId="3758476580" sldId="338"/>
        </pc:sldMkLst>
      </pc:sldChg>
      <pc:sldChg chg="del">
        <pc:chgData name="Owen Hoek" userId="ae43f909e3cb95c1" providerId="LiveId" clId="{4CC3D41C-583B-4105-AA27-C0F6EF9228A3}" dt="2026-03-07T18:10:58.976" v="0" actId="47"/>
        <pc:sldMkLst>
          <pc:docMk/>
          <pc:sldMk cId="3802843131" sldId="339"/>
        </pc:sldMkLst>
      </pc:sldChg>
      <pc:sldChg chg="del">
        <pc:chgData name="Owen Hoek" userId="ae43f909e3cb95c1" providerId="LiveId" clId="{4CC3D41C-583B-4105-AA27-C0F6EF9228A3}" dt="2026-03-07T18:10:58.976" v="0" actId="47"/>
        <pc:sldMkLst>
          <pc:docMk/>
          <pc:sldMk cId="861852680" sldId="340"/>
        </pc:sldMkLst>
      </pc:sldChg>
      <pc:sldChg chg="del">
        <pc:chgData name="Owen Hoek" userId="ae43f909e3cb95c1" providerId="LiveId" clId="{4CC3D41C-583B-4105-AA27-C0F6EF9228A3}" dt="2026-03-07T18:10:58.976" v="0" actId="47"/>
        <pc:sldMkLst>
          <pc:docMk/>
          <pc:sldMk cId="1242655204" sldId="341"/>
        </pc:sldMkLst>
      </pc:sldChg>
      <pc:sldChg chg="del">
        <pc:chgData name="Owen Hoek" userId="ae43f909e3cb95c1" providerId="LiveId" clId="{4CC3D41C-583B-4105-AA27-C0F6EF9228A3}" dt="2026-03-07T18:10:58.976" v="0" actId="47"/>
        <pc:sldMkLst>
          <pc:docMk/>
          <pc:sldMk cId="2169230373" sldId="342"/>
        </pc:sldMkLst>
      </pc:sldChg>
      <pc:sldChg chg="del">
        <pc:chgData name="Owen Hoek" userId="ae43f909e3cb95c1" providerId="LiveId" clId="{4CC3D41C-583B-4105-AA27-C0F6EF9228A3}" dt="2026-03-07T18:10:58.976" v="0" actId="47"/>
        <pc:sldMkLst>
          <pc:docMk/>
          <pc:sldMk cId="3685854824" sldId="343"/>
        </pc:sldMkLst>
      </pc:sldChg>
      <pc:sldChg chg="del">
        <pc:chgData name="Owen Hoek" userId="ae43f909e3cb95c1" providerId="LiveId" clId="{4CC3D41C-583B-4105-AA27-C0F6EF9228A3}" dt="2026-03-07T18:10:58.976" v="0" actId="47"/>
        <pc:sldMkLst>
          <pc:docMk/>
          <pc:sldMk cId="329844377" sldId="344"/>
        </pc:sldMkLst>
      </pc:sldChg>
      <pc:sldChg chg="del">
        <pc:chgData name="Owen Hoek" userId="ae43f909e3cb95c1" providerId="LiveId" clId="{4CC3D41C-583B-4105-AA27-C0F6EF9228A3}" dt="2026-03-07T18:10:58.976" v="0" actId="47"/>
        <pc:sldMkLst>
          <pc:docMk/>
          <pc:sldMk cId="817970155" sldId="345"/>
        </pc:sldMkLst>
      </pc:sldChg>
      <pc:sldChg chg="del">
        <pc:chgData name="Owen Hoek" userId="ae43f909e3cb95c1" providerId="LiveId" clId="{4CC3D41C-583B-4105-AA27-C0F6EF9228A3}" dt="2026-03-07T18:10:58.976" v="0" actId="47"/>
        <pc:sldMkLst>
          <pc:docMk/>
          <pc:sldMk cId="3348239711" sldId="346"/>
        </pc:sldMkLst>
      </pc:sldChg>
      <pc:sldChg chg="del">
        <pc:chgData name="Owen Hoek" userId="ae43f909e3cb95c1" providerId="LiveId" clId="{4CC3D41C-583B-4105-AA27-C0F6EF9228A3}" dt="2026-03-07T18:10:58.976" v="0" actId="47"/>
        <pc:sldMkLst>
          <pc:docMk/>
          <pc:sldMk cId="2470273927" sldId="347"/>
        </pc:sldMkLst>
      </pc:sldChg>
      <pc:sldChg chg="del">
        <pc:chgData name="Owen Hoek" userId="ae43f909e3cb95c1" providerId="LiveId" clId="{4CC3D41C-583B-4105-AA27-C0F6EF9228A3}" dt="2026-03-07T18:10:58.976" v="0" actId="47"/>
        <pc:sldMkLst>
          <pc:docMk/>
          <pc:sldMk cId="1567439274" sldId="348"/>
        </pc:sldMkLst>
      </pc:sldChg>
      <pc:sldChg chg="del">
        <pc:chgData name="Owen Hoek" userId="ae43f909e3cb95c1" providerId="LiveId" clId="{4CC3D41C-583B-4105-AA27-C0F6EF9228A3}" dt="2026-03-07T18:10:58.976" v="0" actId="47"/>
        <pc:sldMkLst>
          <pc:docMk/>
          <pc:sldMk cId="1107426683" sldId="349"/>
        </pc:sldMkLst>
      </pc:sldChg>
      <pc:sldChg chg="del">
        <pc:chgData name="Owen Hoek" userId="ae43f909e3cb95c1" providerId="LiveId" clId="{4CC3D41C-583B-4105-AA27-C0F6EF9228A3}" dt="2026-03-07T18:10:58.976" v="0" actId="47"/>
        <pc:sldMkLst>
          <pc:docMk/>
          <pc:sldMk cId="828737471" sldId="350"/>
        </pc:sldMkLst>
      </pc:sldChg>
      <pc:sldChg chg="del">
        <pc:chgData name="Owen Hoek" userId="ae43f909e3cb95c1" providerId="LiveId" clId="{4CC3D41C-583B-4105-AA27-C0F6EF9228A3}" dt="2026-03-07T18:10:58.976" v="0" actId="47"/>
        <pc:sldMkLst>
          <pc:docMk/>
          <pc:sldMk cId="1486495328" sldId="351"/>
        </pc:sldMkLst>
      </pc:sldChg>
      <pc:sldChg chg="del">
        <pc:chgData name="Owen Hoek" userId="ae43f909e3cb95c1" providerId="LiveId" clId="{4CC3D41C-583B-4105-AA27-C0F6EF9228A3}" dt="2026-03-07T18:10:58.976" v="0" actId="47"/>
        <pc:sldMkLst>
          <pc:docMk/>
          <pc:sldMk cId="4156616214" sldId="352"/>
        </pc:sldMkLst>
      </pc:sldChg>
      <pc:sldChg chg="del">
        <pc:chgData name="Owen Hoek" userId="ae43f909e3cb95c1" providerId="LiveId" clId="{4CC3D41C-583B-4105-AA27-C0F6EF9228A3}" dt="2026-03-07T18:10:58.976" v="0" actId="47"/>
        <pc:sldMkLst>
          <pc:docMk/>
          <pc:sldMk cId="136303010" sldId="353"/>
        </pc:sldMkLst>
      </pc:sldChg>
      <pc:sldChg chg="del">
        <pc:chgData name="Owen Hoek" userId="ae43f909e3cb95c1" providerId="LiveId" clId="{4CC3D41C-583B-4105-AA27-C0F6EF9228A3}" dt="2026-03-07T18:10:58.976" v="0" actId="47"/>
        <pc:sldMkLst>
          <pc:docMk/>
          <pc:sldMk cId="3110686943" sldId="354"/>
        </pc:sldMkLst>
      </pc:sldChg>
      <pc:sldChg chg="del">
        <pc:chgData name="Owen Hoek" userId="ae43f909e3cb95c1" providerId="LiveId" clId="{4CC3D41C-583B-4105-AA27-C0F6EF9228A3}" dt="2026-03-07T18:10:58.976" v="0" actId="47"/>
        <pc:sldMkLst>
          <pc:docMk/>
          <pc:sldMk cId="957086369" sldId="355"/>
        </pc:sldMkLst>
      </pc:sldChg>
      <pc:sldChg chg="del">
        <pc:chgData name="Owen Hoek" userId="ae43f909e3cb95c1" providerId="LiveId" clId="{4CC3D41C-583B-4105-AA27-C0F6EF9228A3}" dt="2026-03-07T18:10:58.976" v="0" actId="47"/>
        <pc:sldMkLst>
          <pc:docMk/>
          <pc:sldMk cId="2865907743" sldId="356"/>
        </pc:sldMkLst>
      </pc:sldChg>
      <pc:sldChg chg="del">
        <pc:chgData name="Owen Hoek" userId="ae43f909e3cb95c1" providerId="LiveId" clId="{4CC3D41C-583B-4105-AA27-C0F6EF9228A3}" dt="2026-03-07T18:10:58.976" v="0" actId="47"/>
        <pc:sldMkLst>
          <pc:docMk/>
          <pc:sldMk cId="2489598811" sldId="357"/>
        </pc:sldMkLst>
      </pc:sldChg>
      <pc:sldChg chg="del">
        <pc:chgData name="Owen Hoek" userId="ae43f909e3cb95c1" providerId="LiveId" clId="{4CC3D41C-583B-4105-AA27-C0F6EF9228A3}" dt="2026-03-07T18:10:58.976" v="0" actId="47"/>
        <pc:sldMkLst>
          <pc:docMk/>
          <pc:sldMk cId="535425050" sldId="358"/>
        </pc:sldMkLst>
      </pc:sldChg>
      <pc:sldChg chg="del">
        <pc:chgData name="Owen Hoek" userId="ae43f909e3cb95c1" providerId="LiveId" clId="{4CC3D41C-583B-4105-AA27-C0F6EF9228A3}" dt="2026-03-07T18:10:58.976" v="0" actId="47"/>
        <pc:sldMkLst>
          <pc:docMk/>
          <pc:sldMk cId="380587527" sldId="359"/>
        </pc:sldMkLst>
      </pc:sldChg>
      <pc:sldChg chg="del">
        <pc:chgData name="Owen Hoek" userId="ae43f909e3cb95c1" providerId="LiveId" clId="{4CC3D41C-583B-4105-AA27-C0F6EF9228A3}" dt="2026-03-07T18:10:58.976" v="0" actId="47"/>
        <pc:sldMkLst>
          <pc:docMk/>
          <pc:sldMk cId="3313576585" sldId="360"/>
        </pc:sldMkLst>
      </pc:sldChg>
    </pc:docChg>
  </pc:docChgLst>
  <pc:docChgLst>
    <pc:chgData name="Owen Hoek" userId="ae43f909e3cb95c1" providerId="LiveId" clId="{A53DC7F4-C946-4693-833F-00FE52B3508B}"/>
    <pc:docChg chg="undo custSel addSld delSld modSld sldOrd modMainMaster">
      <pc:chgData name="Owen Hoek" userId="ae43f909e3cb95c1" providerId="LiveId" clId="{A53DC7F4-C946-4693-833F-00FE52B3508B}" dt="2026-01-23T12:00:31.993" v="1824"/>
      <pc:docMkLst>
        <pc:docMk/>
      </pc:docMkLst>
      <pc:sldChg chg="setBg">
        <pc:chgData name="Owen Hoek" userId="ae43f909e3cb95c1" providerId="LiveId" clId="{A53DC7F4-C946-4693-833F-00FE52B3508B}" dt="2026-01-23T08:10:15.226" v="63"/>
        <pc:sldMkLst>
          <pc:docMk/>
          <pc:sldMk cId="2688274080" sldId="301"/>
        </pc:sldMkLst>
      </pc:sldChg>
      <pc:sldChg chg="setBg">
        <pc:chgData name="Owen Hoek" userId="ae43f909e3cb95c1" providerId="LiveId" clId="{A53DC7F4-C946-4693-833F-00FE52B3508B}" dt="2026-01-23T08:10:19.294" v="65"/>
        <pc:sldMkLst>
          <pc:docMk/>
          <pc:sldMk cId="1284566564" sldId="305"/>
        </pc:sldMkLst>
      </pc:sldChg>
      <pc:sldChg chg="modSp mod modTransition">
        <pc:chgData name="Owen Hoek" userId="ae43f909e3cb95c1" providerId="LiveId" clId="{A53DC7F4-C946-4693-833F-00FE52B3508B}" dt="2026-01-23T11:55:55.888" v="1795" actId="20577"/>
        <pc:sldMkLst>
          <pc:docMk/>
          <pc:sldMk cId="2003148835" sldId="314"/>
        </pc:sldMkLst>
        <pc:spChg chg="mod">
          <ac:chgData name="Owen Hoek" userId="ae43f909e3cb95c1" providerId="LiveId" clId="{A53DC7F4-C946-4693-833F-00FE52B3508B}" dt="2026-01-23T08:28:04.992" v="350" actId="20577"/>
          <ac:spMkLst>
            <pc:docMk/>
            <pc:sldMk cId="2003148835" sldId="314"/>
            <ac:spMk id="28" creationId="{CA5F79EC-E27D-2411-2395-E7E5D40704E3}"/>
          </ac:spMkLst>
        </pc:spChg>
        <pc:spChg chg="mod">
          <ac:chgData name="Owen Hoek" userId="ae43f909e3cb95c1" providerId="LiveId" clId="{A53DC7F4-C946-4693-833F-00FE52B3508B}" dt="2026-01-23T11:55:55.888" v="1795" actId="20577"/>
          <ac:spMkLst>
            <pc:docMk/>
            <pc:sldMk cId="2003148835" sldId="314"/>
            <ac:spMk id="61" creationId="{16E5FD9C-CC64-8BC7-09B3-2E7C858A526A}"/>
          </ac:spMkLst>
        </pc:spChg>
        <pc:spChg chg="mod">
          <ac:chgData name="Owen Hoek" userId="ae43f909e3cb95c1" providerId="LiveId" clId="{A53DC7F4-C946-4693-833F-00FE52B3508B}" dt="2026-01-23T11:44:04.727" v="1766"/>
          <ac:spMkLst>
            <pc:docMk/>
            <pc:sldMk cId="2003148835" sldId="314"/>
            <ac:spMk id="65" creationId="{3CD49498-DBEF-24A9-CFBE-21AB54347F64}"/>
          </ac:spMkLst>
        </pc:spChg>
      </pc:sldChg>
      <pc:sldChg chg="addSp delSp modSp mod ord modTransition delAnim modAnim">
        <pc:chgData name="Owen Hoek" userId="ae43f909e3cb95c1" providerId="LiveId" clId="{A53DC7F4-C946-4693-833F-00FE52B3508B}" dt="2026-01-23T09:11:39.637" v="1032"/>
        <pc:sldMkLst>
          <pc:docMk/>
          <pc:sldMk cId="892194167" sldId="318"/>
        </pc:sldMkLst>
        <pc:spChg chg="mod">
          <ac:chgData name="Owen Hoek" userId="ae43f909e3cb95c1" providerId="LiveId" clId="{A53DC7F4-C946-4693-833F-00FE52B3508B}" dt="2026-01-23T08:16:18.953" v="164" actId="20577"/>
          <ac:spMkLst>
            <pc:docMk/>
            <pc:sldMk cId="892194167" sldId="318"/>
            <ac:spMk id="45" creationId="{224074E9-C694-A618-F60B-66B060C7F3D0}"/>
          </ac:spMkLst>
        </pc:spChg>
        <pc:picChg chg="del">
          <ac:chgData name="Owen Hoek" userId="ae43f909e3cb95c1" providerId="LiveId" clId="{A53DC7F4-C946-4693-833F-00FE52B3508B}" dt="2026-01-23T08:17:10.731" v="169" actId="478"/>
          <ac:picMkLst>
            <pc:docMk/>
            <pc:sldMk cId="892194167" sldId="318"/>
            <ac:picMk id="2" creationId="{3937B894-577C-F465-7BC1-BB01B90E0AC9}"/>
          </ac:picMkLst>
        </pc:picChg>
        <pc:picChg chg="add mod">
          <ac:chgData name="Owen Hoek" userId="ae43f909e3cb95c1" providerId="LiveId" clId="{A53DC7F4-C946-4693-833F-00FE52B3508B}" dt="2026-01-23T08:16:40.925" v="165"/>
          <ac:picMkLst>
            <pc:docMk/>
            <pc:sldMk cId="892194167" sldId="318"/>
            <ac:picMk id="5" creationId="{8D8D8AF5-F5F8-E780-FD81-817AC9ACCEBC}"/>
          </ac:picMkLst>
        </pc:picChg>
        <pc:picChg chg="add mod">
          <ac:chgData name="Owen Hoek" userId="ae43f909e3cb95c1" providerId="LiveId" clId="{A53DC7F4-C946-4693-833F-00FE52B3508B}" dt="2026-01-23T09:03:51.992" v="924" actId="14826"/>
          <ac:picMkLst>
            <pc:docMk/>
            <pc:sldMk cId="892194167" sldId="318"/>
            <ac:picMk id="9" creationId="{2D47AE43-445E-6EC8-71F3-08DBE3E4437E}"/>
          </ac:picMkLst>
        </pc:picChg>
      </pc:sldChg>
      <pc:sldChg chg="addSp modSp mod setBg modAnim">
        <pc:chgData name="Owen Hoek" userId="ae43f909e3cb95c1" providerId="LiveId" clId="{A53DC7F4-C946-4693-833F-00FE52B3508B}" dt="2026-01-23T08:15:27.055" v="119" actId="20577"/>
        <pc:sldMkLst>
          <pc:docMk/>
          <pc:sldMk cId="3319735924" sldId="320"/>
        </pc:sldMkLst>
        <pc:spChg chg="mod">
          <ac:chgData name="Owen Hoek" userId="ae43f909e3cb95c1" providerId="LiveId" clId="{A53DC7F4-C946-4693-833F-00FE52B3508B}" dt="2026-01-23T08:15:22.118" v="109" actId="20577"/>
          <ac:spMkLst>
            <pc:docMk/>
            <pc:sldMk cId="3319735924" sldId="320"/>
            <ac:spMk id="21" creationId="{02B5E3FF-63F1-A9EB-9D94-D9E936B20763}"/>
          </ac:spMkLst>
        </pc:spChg>
        <pc:spChg chg="mod">
          <ac:chgData name="Owen Hoek" userId="ae43f909e3cb95c1" providerId="LiveId" clId="{A53DC7F4-C946-4693-833F-00FE52B3508B}" dt="2026-01-23T08:15:27.055" v="119" actId="20577"/>
          <ac:spMkLst>
            <pc:docMk/>
            <pc:sldMk cId="3319735924" sldId="320"/>
            <ac:spMk id="43" creationId="{9F3FBDA2-95CB-DA0C-FA21-E39C96437D84}"/>
          </ac:spMkLst>
        </pc:spChg>
        <pc:picChg chg="add mod">
          <ac:chgData name="Owen Hoek" userId="ae43f909e3cb95c1" providerId="LiveId" clId="{A53DC7F4-C946-4693-833F-00FE52B3508B}" dt="2026-01-23T08:15:10.036" v="80" actId="167"/>
          <ac:picMkLst>
            <pc:docMk/>
            <pc:sldMk cId="3319735924" sldId="320"/>
            <ac:picMk id="1026" creationId="{DD5FC53F-2237-A232-0694-3D9BCF6202A2}"/>
          </ac:picMkLst>
        </pc:picChg>
      </pc:sldChg>
      <pc:sldChg chg="setBg">
        <pc:chgData name="Owen Hoek" userId="ae43f909e3cb95c1" providerId="LiveId" clId="{A53DC7F4-C946-4693-833F-00FE52B3508B}" dt="2026-01-23T08:10:26.929" v="67"/>
        <pc:sldMkLst>
          <pc:docMk/>
          <pc:sldMk cId="3564986687" sldId="321"/>
        </pc:sldMkLst>
      </pc:sldChg>
      <pc:sldChg chg="addSp delSp modSp mod ord modTransition setBg delAnim modAnim">
        <pc:chgData name="Owen Hoek" userId="ae43f909e3cb95c1" providerId="LiveId" clId="{A53DC7F4-C946-4693-833F-00FE52B3508B}" dt="2026-01-23T09:11:39.637" v="1032"/>
        <pc:sldMkLst>
          <pc:docMk/>
          <pc:sldMk cId="109769534" sldId="325"/>
        </pc:sldMkLst>
        <pc:spChg chg="mod">
          <ac:chgData name="Owen Hoek" userId="ae43f909e3cb95c1" providerId="LiveId" clId="{A53DC7F4-C946-4693-833F-00FE52B3508B}" dt="2026-01-23T08:20:02.178" v="205" actId="20577"/>
          <ac:spMkLst>
            <pc:docMk/>
            <pc:sldMk cId="109769534" sldId="325"/>
            <ac:spMk id="43" creationId="{3D072932-393C-6862-37AA-6B95457A7855}"/>
          </ac:spMkLst>
        </pc:spChg>
        <pc:picChg chg="del">
          <ac:chgData name="Owen Hoek" userId="ae43f909e3cb95c1" providerId="LiveId" clId="{A53DC7F4-C946-4693-833F-00FE52B3508B}" dt="2026-01-23T08:20:47.178" v="219" actId="478"/>
          <ac:picMkLst>
            <pc:docMk/>
            <pc:sldMk cId="109769534" sldId="325"/>
            <ac:picMk id="2" creationId="{C7607415-9067-49DD-F5EF-1769FF783032}"/>
          </ac:picMkLst>
        </pc:picChg>
        <pc:picChg chg="add del mod">
          <ac:chgData name="Owen Hoek" userId="ae43f909e3cb95c1" providerId="LiveId" clId="{A53DC7F4-C946-4693-833F-00FE52B3508B}" dt="2026-01-23T08:07:39.349" v="30" actId="21"/>
          <ac:picMkLst>
            <pc:docMk/>
            <pc:sldMk cId="109769534" sldId="325"/>
            <ac:picMk id="5" creationId="{3C1DFE4C-A46A-AE83-8A99-F3F6FA770347}"/>
          </ac:picMkLst>
        </pc:picChg>
        <pc:picChg chg="del">
          <ac:chgData name="Owen Hoek" userId="ae43f909e3cb95c1" providerId="LiveId" clId="{A53DC7F4-C946-4693-833F-00FE52B3508B}" dt="2026-01-23T08:20:46.583" v="218" actId="478"/>
          <ac:picMkLst>
            <pc:docMk/>
            <pc:sldMk cId="109769534" sldId="325"/>
            <ac:picMk id="14" creationId="{68E298CA-55DA-1916-2E4A-9A513021FED0}"/>
          </ac:picMkLst>
        </pc:picChg>
        <pc:picChg chg="add mod">
          <ac:chgData name="Owen Hoek" userId="ae43f909e3cb95c1" providerId="LiveId" clId="{A53DC7F4-C946-4693-833F-00FE52B3508B}" dt="2026-01-23T08:18:54.649" v="170"/>
          <ac:picMkLst>
            <pc:docMk/>
            <pc:sldMk cId="109769534" sldId="325"/>
            <ac:picMk id="15" creationId="{A0AB9804-0299-6B1A-0912-0594EAE26EF8}"/>
          </ac:picMkLst>
        </pc:picChg>
        <pc:picChg chg="add mod">
          <ac:chgData name="Owen Hoek" userId="ae43f909e3cb95c1" providerId="LiveId" clId="{A53DC7F4-C946-4693-833F-00FE52B3508B}" dt="2026-01-23T08:20:15.582" v="207" actId="1076"/>
          <ac:picMkLst>
            <pc:docMk/>
            <pc:sldMk cId="109769534" sldId="325"/>
            <ac:picMk id="26" creationId="{A225507E-10DB-0084-2081-D29A4D4B7ED1}"/>
          </ac:picMkLst>
        </pc:picChg>
      </pc:sldChg>
      <pc:sldChg chg="addSp modSp mod modTransition modAnim">
        <pc:chgData name="Owen Hoek" userId="ae43f909e3cb95c1" providerId="LiveId" clId="{A53DC7F4-C946-4693-833F-00FE52B3508B}" dt="2026-01-23T09:11:39.637" v="1032"/>
        <pc:sldMkLst>
          <pc:docMk/>
          <pc:sldMk cId="59164103" sldId="330"/>
        </pc:sldMkLst>
        <pc:spChg chg="mod">
          <ac:chgData name="Owen Hoek" userId="ae43f909e3cb95c1" providerId="LiveId" clId="{A53DC7F4-C946-4693-833F-00FE52B3508B}" dt="2026-01-23T08:23:34.140" v="272" actId="20577"/>
          <ac:spMkLst>
            <pc:docMk/>
            <pc:sldMk cId="59164103" sldId="330"/>
            <ac:spMk id="25" creationId="{B96AF214-9FD8-66C9-C3B6-1D7D02D6390A}"/>
          </ac:spMkLst>
        </pc:spChg>
        <pc:spChg chg="mod">
          <ac:chgData name="Owen Hoek" userId="ae43f909e3cb95c1" providerId="LiveId" clId="{A53DC7F4-C946-4693-833F-00FE52B3508B}" dt="2026-01-23T08:24:43.781" v="309" actId="20577"/>
          <ac:spMkLst>
            <pc:docMk/>
            <pc:sldMk cId="59164103" sldId="330"/>
            <ac:spMk id="48" creationId="{DFDD1BB3-F1FC-6B5B-8C14-FE0A3EB55F25}"/>
          </ac:spMkLst>
        </pc:spChg>
        <pc:picChg chg="add mod">
          <ac:chgData name="Owen Hoek" userId="ae43f909e3cb95c1" providerId="LiveId" clId="{A53DC7F4-C946-4693-833F-00FE52B3508B}" dt="2026-01-23T08:25:17.810" v="310"/>
          <ac:picMkLst>
            <pc:docMk/>
            <pc:sldMk cId="59164103" sldId="330"/>
            <ac:picMk id="5" creationId="{D261287F-7E3C-1E6B-C83D-28C54403A44D}"/>
          </ac:picMkLst>
        </pc:picChg>
        <pc:picChg chg="mod">
          <ac:chgData name="Owen Hoek" userId="ae43f909e3cb95c1" providerId="LiveId" clId="{A53DC7F4-C946-4693-833F-00FE52B3508B}" dt="2026-01-23T08:23:10.280" v="220" actId="14826"/>
          <ac:picMkLst>
            <pc:docMk/>
            <pc:sldMk cId="59164103" sldId="330"/>
            <ac:picMk id="14" creationId="{C75B1621-DB58-5A36-8B37-D2DFC77F2632}"/>
          </ac:picMkLst>
        </pc:picChg>
      </pc:sldChg>
      <pc:sldChg chg="addSp delSp modSp add mod modTransition delAnim modAnim">
        <pc:chgData name="Owen Hoek" userId="ae43f909e3cb95c1" providerId="LiveId" clId="{A53DC7F4-C946-4693-833F-00FE52B3508B}" dt="2026-01-23T09:11:39.637" v="1032"/>
        <pc:sldMkLst>
          <pc:docMk/>
          <pc:sldMk cId="1433872246" sldId="331"/>
        </pc:sldMkLst>
        <pc:spChg chg="mod">
          <ac:chgData name="Owen Hoek" userId="ae43f909e3cb95c1" providerId="LiveId" clId="{A53DC7F4-C946-4693-833F-00FE52B3508B}" dt="2026-01-23T08:30:54.854" v="400" actId="313"/>
          <ac:spMkLst>
            <pc:docMk/>
            <pc:sldMk cId="1433872246" sldId="331"/>
            <ac:spMk id="43" creationId="{3D072932-393C-6862-37AA-6B95457A7855}"/>
          </ac:spMkLst>
        </pc:spChg>
        <pc:picChg chg="add mod">
          <ac:chgData name="Owen Hoek" userId="ae43f909e3cb95c1" providerId="LiveId" clId="{A53DC7F4-C946-4693-833F-00FE52B3508B}" dt="2026-01-23T08:28:54.799" v="357"/>
          <ac:picMkLst>
            <pc:docMk/>
            <pc:sldMk cId="1433872246" sldId="331"/>
            <ac:picMk id="2" creationId="{20013096-EB80-D92E-D093-97E00A131E83}"/>
          </ac:picMkLst>
        </pc:picChg>
        <pc:picChg chg="add mod">
          <ac:chgData name="Owen Hoek" userId="ae43f909e3cb95c1" providerId="LiveId" clId="{A53DC7F4-C946-4693-833F-00FE52B3508B}" dt="2026-01-23T08:30:03.385" v="359" actId="1076"/>
          <ac:picMkLst>
            <pc:docMk/>
            <pc:sldMk cId="1433872246" sldId="331"/>
            <ac:picMk id="5" creationId="{0A77A0BA-FB2D-4B22-7809-AC4615EB47C2}"/>
          </ac:picMkLst>
        </pc:picChg>
        <pc:picChg chg="del">
          <ac:chgData name="Owen Hoek" userId="ae43f909e3cb95c1" providerId="LiveId" clId="{A53DC7F4-C946-4693-833F-00FE52B3508B}" dt="2026-01-23T08:30:27.675" v="370" actId="478"/>
          <ac:picMkLst>
            <pc:docMk/>
            <pc:sldMk cId="1433872246" sldId="331"/>
            <ac:picMk id="15" creationId="{A0AB9804-0299-6B1A-0912-0594EAE26EF8}"/>
          </ac:picMkLst>
        </pc:picChg>
        <pc:picChg chg="del">
          <ac:chgData name="Owen Hoek" userId="ae43f909e3cb95c1" providerId="LiveId" clId="{A53DC7F4-C946-4693-833F-00FE52B3508B}" dt="2026-01-23T08:30:27.675" v="370" actId="478"/>
          <ac:picMkLst>
            <pc:docMk/>
            <pc:sldMk cId="1433872246" sldId="331"/>
            <ac:picMk id="26" creationId="{A225507E-10DB-0084-2081-D29A4D4B7ED1}"/>
          </ac:picMkLst>
        </pc:picChg>
      </pc:sldChg>
      <pc:sldChg chg="addSp delSp modSp new del mod">
        <pc:chgData name="Owen Hoek" userId="ae43f909e3cb95c1" providerId="LiveId" clId="{A53DC7F4-C946-4693-833F-00FE52B3508B}" dt="2026-01-23T08:10:35.575" v="68" actId="47"/>
        <pc:sldMkLst>
          <pc:docMk/>
          <pc:sldMk cId="4109557841" sldId="331"/>
        </pc:sldMkLst>
        <pc:spChg chg="del">
          <ac:chgData name="Owen Hoek" userId="ae43f909e3cb95c1" providerId="LiveId" clId="{A53DC7F4-C946-4693-833F-00FE52B3508B}" dt="2026-01-23T08:06:43.878" v="19" actId="478"/>
          <ac:spMkLst>
            <pc:docMk/>
            <pc:sldMk cId="4109557841" sldId="331"/>
            <ac:spMk id="2" creationId="{FF23C1DF-EB5C-7998-EF86-57D50AD88B33}"/>
          </ac:spMkLst>
        </pc:spChg>
        <pc:spChg chg="del">
          <ac:chgData name="Owen Hoek" userId="ae43f909e3cb95c1" providerId="LiveId" clId="{A53DC7F4-C946-4693-833F-00FE52B3508B}" dt="2026-01-23T08:06:43.878" v="19" actId="478"/>
          <ac:spMkLst>
            <pc:docMk/>
            <pc:sldMk cId="4109557841" sldId="331"/>
            <ac:spMk id="3" creationId="{2D1EC77F-1579-BDC5-0EE1-6769ED237380}"/>
          </ac:spMkLst>
        </pc:spChg>
        <pc:spChg chg="mod ord">
          <ac:chgData name="Owen Hoek" userId="ae43f909e3cb95c1" providerId="LiveId" clId="{A53DC7F4-C946-4693-833F-00FE52B3508B}" dt="2026-01-23T08:09:24.795" v="58" actId="208"/>
          <ac:spMkLst>
            <pc:docMk/>
            <pc:sldMk cId="4109557841" sldId="331"/>
            <ac:spMk id="13" creationId="{AA8362E2-99E5-854B-A6CA-FCB36D4439F0}"/>
          </ac:spMkLst>
        </pc:spChg>
        <pc:picChg chg="add del mod">
          <ac:chgData name="Owen Hoek" userId="ae43f909e3cb95c1" providerId="LiveId" clId="{A53DC7F4-C946-4693-833F-00FE52B3508B}" dt="2026-01-23T08:07:06.729" v="21" actId="478"/>
          <ac:picMkLst>
            <pc:docMk/>
            <pc:sldMk cId="4109557841" sldId="331"/>
            <ac:picMk id="5" creationId="{0D412E09-8BA4-5661-C145-798BD000420C}"/>
          </ac:picMkLst>
        </pc:picChg>
        <pc:picChg chg="add del mod">
          <ac:chgData name="Owen Hoek" userId="ae43f909e3cb95c1" providerId="LiveId" clId="{A53DC7F4-C946-4693-833F-00FE52B3508B}" dt="2026-01-23T08:07:42.430" v="32" actId="478"/>
          <ac:picMkLst>
            <pc:docMk/>
            <pc:sldMk cId="4109557841" sldId="331"/>
            <ac:picMk id="7" creationId="{0ACEC6E8-3E55-A889-08B9-94AEAB72860F}"/>
          </ac:picMkLst>
        </pc:picChg>
        <pc:picChg chg="add del mod">
          <ac:chgData name="Owen Hoek" userId="ae43f909e3cb95c1" providerId="LiveId" clId="{A53DC7F4-C946-4693-833F-00FE52B3508B}" dt="2026-01-23T08:08:55.630" v="51" actId="478"/>
          <ac:picMkLst>
            <pc:docMk/>
            <pc:sldMk cId="4109557841" sldId="331"/>
            <ac:picMk id="8" creationId="{3C1DFE4C-A46A-AE83-8A99-F3F6FA770347}"/>
          </ac:picMkLst>
        </pc:picChg>
        <pc:picChg chg="add del mod">
          <ac:chgData name="Owen Hoek" userId="ae43f909e3cb95c1" providerId="LiveId" clId="{A53DC7F4-C946-4693-833F-00FE52B3508B}" dt="2026-01-23T08:08:07.827" v="36" actId="478"/>
          <ac:picMkLst>
            <pc:docMk/>
            <pc:sldMk cId="4109557841" sldId="331"/>
            <ac:picMk id="10" creationId="{D78A4FD1-ADB4-984C-6B19-F8D332CA981D}"/>
          </ac:picMkLst>
        </pc:picChg>
        <pc:picChg chg="add del mod">
          <ac:chgData name="Owen Hoek" userId="ae43f909e3cb95c1" providerId="LiveId" clId="{A53DC7F4-C946-4693-833F-00FE52B3508B}" dt="2026-01-23T08:08:30.069" v="38" actId="27803"/>
          <ac:picMkLst>
            <pc:docMk/>
            <pc:sldMk cId="4109557841" sldId="331"/>
            <ac:picMk id="12" creationId="{AA8362E2-99E5-854B-A6CA-FCB36D4439F0}"/>
          </ac:picMkLst>
        </pc:picChg>
      </pc:sldChg>
      <pc:sldChg chg="delSp modSp add mod modTransition modAnim">
        <pc:chgData name="Owen Hoek" userId="ae43f909e3cb95c1" providerId="LiveId" clId="{A53DC7F4-C946-4693-833F-00FE52B3508B}" dt="2026-01-23T09:11:39.637" v="1032"/>
        <pc:sldMkLst>
          <pc:docMk/>
          <pc:sldMk cId="2848521098" sldId="332"/>
        </pc:sldMkLst>
        <pc:spChg chg="mod">
          <ac:chgData name="Owen Hoek" userId="ae43f909e3cb95c1" providerId="LiveId" clId="{A53DC7F4-C946-4693-833F-00FE52B3508B}" dt="2026-01-23T08:34:18.829" v="513" actId="20577"/>
          <ac:spMkLst>
            <pc:docMk/>
            <pc:sldMk cId="2848521098" sldId="332"/>
            <ac:spMk id="21" creationId="{02B5E3FF-63F1-A9EB-9D94-D9E936B20763}"/>
          </ac:spMkLst>
        </pc:spChg>
        <pc:spChg chg="mod">
          <ac:chgData name="Owen Hoek" userId="ae43f909e3cb95c1" providerId="LiveId" clId="{A53DC7F4-C946-4693-833F-00FE52B3508B}" dt="2026-01-23T08:34:05.877" v="505" actId="120"/>
          <ac:spMkLst>
            <pc:docMk/>
            <pc:sldMk cId="2848521098" sldId="332"/>
            <ac:spMk id="43" creationId="{9F3FBDA2-95CB-DA0C-FA21-E39C96437D84}"/>
          </ac:spMkLst>
        </pc:spChg>
        <pc:spChg chg="mod">
          <ac:chgData name="Owen Hoek" userId="ae43f909e3cb95c1" providerId="LiveId" clId="{A53DC7F4-C946-4693-833F-00FE52B3508B}" dt="2026-01-23T08:34:12.994" v="509" actId="20577"/>
          <ac:spMkLst>
            <pc:docMk/>
            <pc:sldMk cId="2848521098" sldId="332"/>
            <ac:spMk id="47" creationId="{62C1D0C3-A596-7549-9F09-0B6800F4EA2C}"/>
          </ac:spMkLst>
        </pc:spChg>
        <pc:picChg chg="del">
          <ac:chgData name="Owen Hoek" userId="ae43f909e3cb95c1" providerId="LiveId" clId="{A53DC7F4-C946-4693-833F-00FE52B3508B}" dt="2026-01-23T08:31:07.457" v="402" actId="478"/>
          <ac:picMkLst>
            <pc:docMk/>
            <pc:sldMk cId="2848521098" sldId="332"/>
            <ac:picMk id="1026" creationId="{DD5FC53F-2237-A232-0694-3D9BCF6202A2}"/>
          </ac:picMkLst>
        </pc:picChg>
      </pc:sldChg>
      <pc:sldChg chg="addSp delSp modSp add mod modTransition delAnim modAnim">
        <pc:chgData name="Owen Hoek" userId="ae43f909e3cb95c1" providerId="LiveId" clId="{A53DC7F4-C946-4693-833F-00FE52B3508B}" dt="2026-01-23T09:11:39.637" v="1032"/>
        <pc:sldMkLst>
          <pc:docMk/>
          <pc:sldMk cId="2272158364" sldId="333"/>
        </pc:sldMkLst>
        <pc:spChg chg="mod">
          <ac:chgData name="Owen Hoek" userId="ae43f909e3cb95c1" providerId="LiveId" clId="{A53DC7F4-C946-4693-833F-00FE52B3508B}" dt="2026-01-23T08:43:09.566" v="539" actId="20577"/>
          <ac:spMkLst>
            <pc:docMk/>
            <pc:sldMk cId="2272158364" sldId="333"/>
            <ac:spMk id="45" creationId="{224074E9-C694-A618-F60B-66B060C7F3D0}"/>
          </ac:spMkLst>
        </pc:spChg>
        <pc:picChg chg="add mod">
          <ac:chgData name="Owen Hoek" userId="ae43f909e3cb95c1" providerId="LiveId" clId="{A53DC7F4-C946-4693-833F-00FE52B3508B}" dt="2026-01-23T08:43:40.439" v="540"/>
          <ac:picMkLst>
            <pc:docMk/>
            <pc:sldMk cId="2272158364" sldId="333"/>
            <ac:picMk id="2" creationId="{5F2C4AC4-1159-FDC0-13F9-AC2B4883B76F}"/>
          </ac:picMkLst>
        </pc:picChg>
        <pc:picChg chg="del">
          <ac:chgData name="Owen Hoek" userId="ae43f909e3cb95c1" providerId="LiveId" clId="{A53DC7F4-C946-4693-833F-00FE52B3508B}" dt="2026-01-23T08:43:45.603" v="544" actId="478"/>
          <ac:picMkLst>
            <pc:docMk/>
            <pc:sldMk cId="2272158364" sldId="333"/>
            <ac:picMk id="5" creationId="{8D8D8AF5-F5F8-E780-FD81-817AC9ACCEBC}"/>
          </ac:picMkLst>
        </pc:picChg>
        <pc:picChg chg="add mod">
          <ac:chgData name="Owen Hoek" userId="ae43f909e3cb95c1" providerId="LiveId" clId="{A53DC7F4-C946-4693-833F-00FE52B3508B}" dt="2026-01-23T09:03:11.469" v="921" actId="14826"/>
          <ac:picMkLst>
            <pc:docMk/>
            <pc:sldMk cId="2272158364" sldId="333"/>
            <ac:picMk id="9" creationId="{2B112FFA-D05D-67F8-CA09-6734231F56CA}"/>
          </ac:picMkLst>
        </pc:picChg>
      </pc:sldChg>
      <pc:sldChg chg="delSp modSp add mod modTransition delAnim">
        <pc:chgData name="Owen Hoek" userId="ae43f909e3cb95c1" providerId="LiveId" clId="{A53DC7F4-C946-4693-833F-00FE52B3508B}" dt="2026-01-23T11:49:27.943" v="1769" actId="20577"/>
        <pc:sldMkLst>
          <pc:docMk/>
          <pc:sldMk cId="1685377091" sldId="334"/>
        </pc:sldMkLst>
        <pc:spChg chg="mod">
          <ac:chgData name="Owen Hoek" userId="ae43f909e3cb95c1" providerId="LiveId" clId="{A53DC7F4-C946-4693-833F-00FE52B3508B}" dt="2026-01-23T11:49:27.943" v="1769" actId="20577"/>
          <ac:spMkLst>
            <pc:docMk/>
            <pc:sldMk cId="1685377091" sldId="334"/>
            <ac:spMk id="25" creationId="{B96AF214-9FD8-66C9-C3B6-1D7D02D6390A}"/>
          </ac:spMkLst>
        </pc:spChg>
        <pc:spChg chg="mod">
          <ac:chgData name="Owen Hoek" userId="ae43f909e3cb95c1" providerId="LiveId" clId="{A53DC7F4-C946-4693-833F-00FE52B3508B}" dt="2026-01-23T08:45:52.400" v="640" actId="114"/>
          <ac:spMkLst>
            <pc:docMk/>
            <pc:sldMk cId="1685377091" sldId="334"/>
            <ac:spMk id="48" creationId="{DFDD1BB3-F1FC-6B5B-8C14-FE0A3EB55F25}"/>
          </ac:spMkLst>
        </pc:spChg>
        <pc:picChg chg="del">
          <ac:chgData name="Owen Hoek" userId="ae43f909e3cb95c1" providerId="LiveId" clId="{A53DC7F4-C946-4693-833F-00FE52B3508B}" dt="2026-01-23T11:15:37.404" v="1565" actId="478"/>
          <ac:picMkLst>
            <pc:docMk/>
            <pc:sldMk cId="1685377091" sldId="334"/>
            <ac:picMk id="5" creationId="{D261287F-7E3C-1E6B-C83D-28C54403A44D}"/>
          </ac:picMkLst>
        </pc:picChg>
        <pc:picChg chg="mod">
          <ac:chgData name="Owen Hoek" userId="ae43f909e3cb95c1" providerId="LiveId" clId="{A53DC7F4-C946-4693-833F-00FE52B3508B}" dt="2026-01-23T08:44:58.987" v="548" actId="1076"/>
          <ac:picMkLst>
            <pc:docMk/>
            <pc:sldMk cId="1685377091" sldId="334"/>
            <ac:picMk id="14" creationId="{C75B1621-DB58-5A36-8B37-D2DFC77F2632}"/>
          </ac:picMkLst>
        </pc:picChg>
      </pc:sldChg>
      <pc:sldChg chg="modSp add mod modTransition">
        <pc:chgData name="Owen Hoek" userId="ae43f909e3cb95c1" providerId="LiveId" clId="{A53DC7F4-C946-4693-833F-00FE52B3508B}" dt="2026-01-23T11:44:00.774" v="1765"/>
        <pc:sldMkLst>
          <pc:docMk/>
          <pc:sldMk cId="3682273670" sldId="335"/>
        </pc:sldMkLst>
        <pc:spChg chg="mod">
          <ac:chgData name="Owen Hoek" userId="ae43f909e3cb95c1" providerId="LiveId" clId="{A53DC7F4-C946-4693-833F-00FE52B3508B}" dt="2026-01-23T08:57:15.353" v="818" actId="20577"/>
          <ac:spMkLst>
            <pc:docMk/>
            <pc:sldMk cId="3682273670" sldId="335"/>
            <ac:spMk id="28" creationId="{CA5F79EC-E27D-2411-2395-E7E5D40704E3}"/>
          </ac:spMkLst>
        </pc:spChg>
        <pc:spChg chg="mod">
          <ac:chgData name="Owen Hoek" userId="ae43f909e3cb95c1" providerId="LiveId" clId="{A53DC7F4-C946-4693-833F-00FE52B3508B}" dt="2026-01-23T08:57:27.612" v="839" actId="20577"/>
          <ac:spMkLst>
            <pc:docMk/>
            <pc:sldMk cId="3682273670" sldId="335"/>
            <ac:spMk id="61" creationId="{16E5FD9C-CC64-8BC7-09B3-2E7C858A526A}"/>
          </ac:spMkLst>
        </pc:spChg>
        <pc:spChg chg="mod">
          <ac:chgData name="Owen Hoek" userId="ae43f909e3cb95c1" providerId="LiveId" clId="{A53DC7F4-C946-4693-833F-00FE52B3508B}" dt="2026-01-23T11:44:00.774" v="1765"/>
          <ac:spMkLst>
            <pc:docMk/>
            <pc:sldMk cId="3682273670" sldId="335"/>
            <ac:spMk id="65" creationId="{3CD49498-DBEF-24A9-CFBE-21AB54347F64}"/>
          </ac:spMkLst>
        </pc:spChg>
      </pc:sldChg>
      <pc:sldChg chg="addSp delSp modSp add mod modTransition delAnim modAnim">
        <pc:chgData name="Owen Hoek" userId="ae43f909e3cb95c1" providerId="LiveId" clId="{A53DC7F4-C946-4693-833F-00FE52B3508B}" dt="2026-01-23T09:11:39.637" v="1032"/>
        <pc:sldMkLst>
          <pc:docMk/>
          <pc:sldMk cId="1518486444" sldId="336"/>
        </pc:sldMkLst>
        <pc:spChg chg="mod">
          <ac:chgData name="Owen Hoek" userId="ae43f909e3cb95c1" providerId="LiveId" clId="{A53DC7F4-C946-4693-833F-00FE52B3508B}" dt="2026-01-23T08:51:13.210" v="703" actId="20577"/>
          <ac:spMkLst>
            <pc:docMk/>
            <pc:sldMk cId="1518486444" sldId="336"/>
            <ac:spMk id="43" creationId="{3D072932-393C-6862-37AA-6B95457A7855}"/>
          </ac:spMkLst>
        </pc:spChg>
        <pc:picChg chg="del">
          <ac:chgData name="Owen Hoek" userId="ae43f909e3cb95c1" providerId="LiveId" clId="{A53DC7F4-C946-4693-833F-00FE52B3508B}" dt="2026-01-23T08:50:26.371" v="658" actId="478"/>
          <ac:picMkLst>
            <pc:docMk/>
            <pc:sldMk cId="1518486444" sldId="336"/>
            <ac:picMk id="2" creationId="{20013096-EB80-D92E-D093-97E00A131E83}"/>
          </ac:picMkLst>
        </pc:picChg>
        <pc:picChg chg="del">
          <ac:chgData name="Owen Hoek" userId="ae43f909e3cb95c1" providerId="LiveId" clId="{A53DC7F4-C946-4693-833F-00FE52B3508B}" dt="2026-01-23T08:50:25.927" v="657" actId="478"/>
          <ac:picMkLst>
            <pc:docMk/>
            <pc:sldMk cId="1518486444" sldId="336"/>
            <ac:picMk id="5" creationId="{0A77A0BA-FB2D-4B22-7809-AC4615EB47C2}"/>
          </ac:picMkLst>
        </pc:picChg>
        <pc:picChg chg="add mod">
          <ac:chgData name="Owen Hoek" userId="ae43f909e3cb95c1" providerId="LiveId" clId="{A53DC7F4-C946-4693-833F-00FE52B3508B}" dt="2026-01-23T08:48:24.222" v="644" actId="1076"/>
          <ac:picMkLst>
            <pc:docMk/>
            <pc:sldMk cId="1518486444" sldId="336"/>
            <ac:picMk id="14" creationId="{94FF3C06-B204-C72C-496C-A6DD86AC6DB3}"/>
          </ac:picMkLst>
        </pc:picChg>
        <pc:picChg chg="add mod">
          <ac:chgData name="Owen Hoek" userId="ae43f909e3cb95c1" providerId="LiveId" clId="{A53DC7F4-C946-4693-833F-00FE52B3508B}" dt="2026-01-23T08:49:59.046" v="646" actId="1076"/>
          <ac:picMkLst>
            <pc:docMk/>
            <pc:sldMk cId="1518486444" sldId="336"/>
            <ac:picMk id="15" creationId="{C0917F7B-74AA-9F1E-1207-3A6573FA6E43}"/>
          </ac:picMkLst>
        </pc:picChg>
      </pc:sldChg>
      <pc:sldChg chg="delSp modSp add mod modTransition delAnim">
        <pc:chgData name="Owen Hoek" userId="ae43f909e3cb95c1" providerId="LiveId" clId="{A53DC7F4-C946-4693-833F-00FE52B3508B}" dt="2026-01-23T11:15:35.334" v="1564" actId="478"/>
        <pc:sldMkLst>
          <pc:docMk/>
          <pc:sldMk cId="1899293919" sldId="337"/>
        </pc:sldMkLst>
        <pc:spChg chg="mod">
          <ac:chgData name="Owen Hoek" userId="ae43f909e3cb95c1" providerId="LiveId" clId="{A53DC7F4-C946-4693-833F-00FE52B3508B}" dt="2026-01-23T08:58:25.944" v="861" actId="20577"/>
          <ac:spMkLst>
            <pc:docMk/>
            <pc:sldMk cId="1899293919" sldId="337"/>
            <ac:spMk id="25" creationId="{B96AF214-9FD8-66C9-C3B6-1D7D02D6390A}"/>
          </ac:spMkLst>
        </pc:spChg>
        <pc:spChg chg="mod">
          <ac:chgData name="Owen Hoek" userId="ae43f909e3cb95c1" providerId="LiveId" clId="{A53DC7F4-C946-4693-833F-00FE52B3508B}" dt="2026-01-23T08:58:22.676" v="860" actId="20577"/>
          <ac:spMkLst>
            <pc:docMk/>
            <pc:sldMk cId="1899293919" sldId="337"/>
            <ac:spMk id="48" creationId="{DFDD1BB3-F1FC-6B5B-8C14-FE0A3EB55F25}"/>
          </ac:spMkLst>
        </pc:spChg>
        <pc:spChg chg="mod">
          <ac:chgData name="Owen Hoek" userId="ae43f909e3cb95c1" providerId="LiveId" clId="{A53DC7F4-C946-4693-833F-00FE52B3508B}" dt="2026-01-23T10:17:21.060" v="1320" actId="9"/>
          <ac:spMkLst>
            <pc:docMk/>
            <pc:sldMk cId="1899293919" sldId="337"/>
            <ac:spMk id="52" creationId="{927493B1-244D-FDD8-7AC8-1C80275C975C}"/>
          </ac:spMkLst>
        </pc:spChg>
        <pc:picChg chg="del">
          <ac:chgData name="Owen Hoek" userId="ae43f909e3cb95c1" providerId="LiveId" clId="{A53DC7F4-C946-4693-833F-00FE52B3508B}" dt="2026-01-23T11:15:35.334" v="1564" actId="478"/>
          <ac:picMkLst>
            <pc:docMk/>
            <pc:sldMk cId="1899293919" sldId="337"/>
            <ac:picMk id="5" creationId="{D261287F-7E3C-1E6B-C83D-28C54403A44D}"/>
          </ac:picMkLst>
        </pc:picChg>
        <pc:picChg chg="mod">
          <ac:chgData name="Owen Hoek" userId="ae43f909e3cb95c1" providerId="LiveId" clId="{A53DC7F4-C946-4693-833F-00FE52B3508B}" dt="2026-01-23T08:58:10.627" v="843" actId="14100"/>
          <ac:picMkLst>
            <pc:docMk/>
            <pc:sldMk cId="1899293919" sldId="337"/>
            <ac:picMk id="14" creationId="{C75B1621-DB58-5A36-8B37-D2DFC77F2632}"/>
          </ac:picMkLst>
        </pc:picChg>
      </pc:sldChg>
      <pc:sldChg chg="addSp delSp modSp add mod modTransition delAnim modAnim">
        <pc:chgData name="Owen Hoek" userId="ae43f909e3cb95c1" providerId="LiveId" clId="{A53DC7F4-C946-4693-833F-00FE52B3508B}" dt="2026-01-23T09:11:39.637" v="1032"/>
        <pc:sldMkLst>
          <pc:docMk/>
          <pc:sldMk cId="3758476580" sldId="338"/>
        </pc:sldMkLst>
        <pc:spChg chg="mod">
          <ac:chgData name="Owen Hoek" userId="ae43f909e3cb95c1" providerId="LiveId" clId="{A53DC7F4-C946-4693-833F-00FE52B3508B}" dt="2026-01-23T08:59:49.216" v="892" actId="20577"/>
          <ac:spMkLst>
            <pc:docMk/>
            <pc:sldMk cId="3758476580" sldId="338"/>
            <ac:spMk id="45" creationId="{224074E9-C694-A618-F60B-66B060C7F3D0}"/>
          </ac:spMkLst>
        </pc:spChg>
        <pc:picChg chg="del">
          <ac:chgData name="Owen Hoek" userId="ae43f909e3cb95c1" providerId="LiveId" clId="{A53DC7F4-C946-4693-833F-00FE52B3508B}" dt="2026-01-23T09:00:07.331" v="897" actId="478"/>
          <ac:picMkLst>
            <pc:docMk/>
            <pc:sldMk cId="3758476580" sldId="338"/>
            <ac:picMk id="2" creationId="{5F2C4AC4-1159-FDC0-13F9-AC2B4883B76F}"/>
          </ac:picMkLst>
        </pc:picChg>
        <pc:picChg chg="add mod">
          <ac:chgData name="Owen Hoek" userId="ae43f909e3cb95c1" providerId="LiveId" clId="{A53DC7F4-C946-4693-833F-00FE52B3508B}" dt="2026-01-23T08:59:51.866" v="893"/>
          <ac:picMkLst>
            <pc:docMk/>
            <pc:sldMk cId="3758476580" sldId="338"/>
            <ac:picMk id="5" creationId="{52D17C50-94B4-0F61-2758-1B79FF515888}"/>
          </ac:picMkLst>
        </pc:picChg>
        <pc:picChg chg="add mod">
          <ac:chgData name="Owen Hoek" userId="ae43f909e3cb95c1" providerId="LiveId" clId="{A53DC7F4-C946-4693-833F-00FE52B3508B}" dt="2026-01-23T09:01:55.339" v="916" actId="1076"/>
          <ac:picMkLst>
            <pc:docMk/>
            <pc:sldMk cId="3758476580" sldId="338"/>
            <ac:picMk id="2050" creationId="{9521D59B-D7B5-EB64-B75F-45DEABA6B388}"/>
          </ac:picMkLst>
        </pc:picChg>
      </pc:sldChg>
      <pc:sldChg chg="addSp modSp add mod modTransition modAnim">
        <pc:chgData name="Owen Hoek" userId="ae43f909e3cb95c1" providerId="LiveId" clId="{A53DC7F4-C946-4693-833F-00FE52B3508B}" dt="2026-01-23T11:57:01.379" v="1806"/>
        <pc:sldMkLst>
          <pc:docMk/>
          <pc:sldMk cId="3802843131" sldId="339"/>
        </pc:sldMkLst>
        <pc:spChg chg="mod">
          <ac:chgData name="Owen Hoek" userId="ae43f909e3cb95c1" providerId="LiveId" clId="{A53DC7F4-C946-4693-833F-00FE52B3508B}" dt="2026-01-23T09:10:23.055" v="1003"/>
          <ac:spMkLst>
            <pc:docMk/>
            <pc:sldMk cId="3802843131" sldId="339"/>
            <ac:spMk id="21" creationId="{02B5E3FF-63F1-A9EB-9D94-D9E936B20763}"/>
          </ac:spMkLst>
        </pc:spChg>
        <pc:spChg chg="mod">
          <ac:chgData name="Owen Hoek" userId="ae43f909e3cb95c1" providerId="LiveId" clId="{A53DC7F4-C946-4693-833F-00FE52B3508B}" dt="2026-01-23T09:10:30.295" v="1019" actId="20577"/>
          <ac:spMkLst>
            <pc:docMk/>
            <pc:sldMk cId="3802843131" sldId="339"/>
            <ac:spMk id="43" creationId="{9F3FBDA2-95CB-DA0C-FA21-E39C96437D84}"/>
          </ac:spMkLst>
        </pc:spChg>
        <pc:spChg chg="mod">
          <ac:chgData name="Owen Hoek" userId="ae43f909e3cb95c1" providerId="LiveId" clId="{A53DC7F4-C946-4693-833F-00FE52B3508B}" dt="2026-01-23T11:57:01.379" v="1806"/>
          <ac:spMkLst>
            <pc:docMk/>
            <pc:sldMk cId="3802843131" sldId="339"/>
            <ac:spMk id="47" creationId="{62C1D0C3-A596-7549-9F09-0B6800F4EA2C}"/>
          </ac:spMkLst>
        </pc:spChg>
        <pc:picChg chg="add mod">
          <ac:chgData name="Owen Hoek" userId="ae43f909e3cb95c1" providerId="LiveId" clId="{A53DC7F4-C946-4693-833F-00FE52B3508B}" dt="2026-01-23T09:11:07.874" v="1024" actId="692"/>
          <ac:picMkLst>
            <pc:docMk/>
            <pc:sldMk cId="3802843131" sldId="339"/>
            <ac:picMk id="4098" creationId="{3E599558-8353-B062-63D2-269CF10C5DD1}"/>
          </ac:picMkLst>
        </pc:picChg>
      </pc:sldChg>
      <pc:sldChg chg="modSp add mod modTransition">
        <pc:chgData name="Owen Hoek" userId="ae43f909e3cb95c1" providerId="LiveId" clId="{A53DC7F4-C946-4693-833F-00FE52B3508B}" dt="2026-01-23T11:43:56.221" v="1764"/>
        <pc:sldMkLst>
          <pc:docMk/>
          <pc:sldMk cId="861852680" sldId="340"/>
        </pc:sldMkLst>
        <pc:spChg chg="mod">
          <ac:chgData name="Owen Hoek" userId="ae43f909e3cb95c1" providerId="LiveId" clId="{A53DC7F4-C946-4693-833F-00FE52B3508B}" dt="2026-01-23T09:05:21.058" v="988" actId="20577"/>
          <ac:spMkLst>
            <pc:docMk/>
            <pc:sldMk cId="861852680" sldId="340"/>
            <ac:spMk id="28" creationId="{CA5F79EC-E27D-2411-2395-E7E5D40704E3}"/>
          </ac:spMkLst>
        </pc:spChg>
        <pc:spChg chg="mod">
          <ac:chgData name="Owen Hoek" userId="ae43f909e3cb95c1" providerId="LiveId" clId="{A53DC7F4-C946-4693-833F-00FE52B3508B}" dt="2026-01-23T09:05:27.800" v="997" actId="20577"/>
          <ac:spMkLst>
            <pc:docMk/>
            <pc:sldMk cId="861852680" sldId="340"/>
            <ac:spMk id="61" creationId="{16E5FD9C-CC64-8BC7-09B3-2E7C858A526A}"/>
          </ac:spMkLst>
        </pc:spChg>
        <pc:spChg chg="mod">
          <ac:chgData name="Owen Hoek" userId="ae43f909e3cb95c1" providerId="LiveId" clId="{A53DC7F4-C946-4693-833F-00FE52B3508B}" dt="2026-01-23T11:43:56.221" v="1764"/>
          <ac:spMkLst>
            <pc:docMk/>
            <pc:sldMk cId="861852680" sldId="340"/>
            <ac:spMk id="65" creationId="{3CD49498-DBEF-24A9-CFBE-21AB54347F64}"/>
          </ac:spMkLst>
        </pc:spChg>
      </pc:sldChg>
      <pc:sldChg chg="addSp delSp modSp add mod delAnim modAnim">
        <pc:chgData name="Owen Hoek" userId="ae43f909e3cb95c1" providerId="LiveId" clId="{A53DC7F4-C946-4693-833F-00FE52B3508B}" dt="2026-01-23T09:17:35.006" v="1103" actId="478"/>
        <pc:sldMkLst>
          <pc:docMk/>
          <pc:sldMk cId="1242655204" sldId="341"/>
        </pc:sldMkLst>
        <pc:spChg chg="mod">
          <ac:chgData name="Owen Hoek" userId="ae43f909e3cb95c1" providerId="LiveId" clId="{A53DC7F4-C946-4693-833F-00FE52B3508B}" dt="2026-01-23T09:16:22.566" v="1090" actId="20577"/>
          <ac:spMkLst>
            <pc:docMk/>
            <pc:sldMk cId="1242655204" sldId="341"/>
            <ac:spMk id="43" creationId="{3D072932-393C-6862-37AA-6B95457A7855}"/>
          </ac:spMkLst>
        </pc:spChg>
        <pc:picChg chg="add mod">
          <ac:chgData name="Owen Hoek" userId="ae43f909e3cb95c1" providerId="LiveId" clId="{A53DC7F4-C946-4693-833F-00FE52B3508B}" dt="2026-01-23T09:15:34.263" v="1083"/>
          <ac:picMkLst>
            <pc:docMk/>
            <pc:sldMk cId="1242655204" sldId="341"/>
            <ac:picMk id="2" creationId="{8440FC82-B671-986E-9E57-D41707AAAADD}"/>
          </ac:picMkLst>
        </pc:picChg>
        <pc:picChg chg="add mod">
          <ac:chgData name="Owen Hoek" userId="ae43f909e3cb95c1" providerId="LiveId" clId="{A53DC7F4-C946-4693-833F-00FE52B3508B}" dt="2026-01-23T09:17:04.352" v="1092" actId="1076"/>
          <ac:picMkLst>
            <pc:docMk/>
            <pc:sldMk cId="1242655204" sldId="341"/>
            <ac:picMk id="5" creationId="{F8F7FA27-4A17-6C64-A2A5-C28E03F8538E}"/>
          </ac:picMkLst>
        </pc:picChg>
        <pc:picChg chg="del">
          <ac:chgData name="Owen Hoek" userId="ae43f909e3cb95c1" providerId="LiveId" clId="{A53DC7F4-C946-4693-833F-00FE52B3508B}" dt="2026-01-23T09:17:35.006" v="1103" actId="478"/>
          <ac:picMkLst>
            <pc:docMk/>
            <pc:sldMk cId="1242655204" sldId="341"/>
            <ac:picMk id="14" creationId="{94FF3C06-B204-C72C-496C-A6DD86AC6DB3}"/>
          </ac:picMkLst>
        </pc:picChg>
        <pc:picChg chg="del">
          <ac:chgData name="Owen Hoek" userId="ae43f909e3cb95c1" providerId="LiveId" clId="{A53DC7F4-C946-4693-833F-00FE52B3508B}" dt="2026-01-23T09:17:35.006" v="1103" actId="478"/>
          <ac:picMkLst>
            <pc:docMk/>
            <pc:sldMk cId="1242655204" sldId="341"/>
            <ac:picMk id="15" creationId="{C0917F7B-74AA-9F1E-1207-3A6573FA6E43}"/>
          </ac:picMkLst>
        </pc:picChg>
      </pc:sldChg>
      <pc:sldChg chg="delSp modSp add mod delAnim">
        <pc:chgData name="Owen Hoek" userId="ae43f909e3cb95c1" providerId="LiveId" clId="{A53DC7F4-C946-4693-833F-00FE52B3508B}" dt="2026-01-23T11:15:31.785" v="1563" actId="478"/>
        <pc:sldMkLst>
          <pc:docMk/>
          <pc:sldMk cId="2169230373" sldId="342"/>
        </pc:sldMkLst>
        <pc:spChg chg="mod">
          <ac:chgData name="Owen Hoek" userId="ae43f909e3cb95c1" providerId="LiveId" clId="{A53DC7F4-C946-4693-833F-00FE52B3508B}" dt="2026-01-23T09:19:24.006" v="1123" actId="20577"/>
          <ac:spMkLst>
            <pc:docMk/>
            <pc:sldMk cId="2169230373" sldId="342"/>
            <ac:spMk id="48" creationId="{DFDD1BB3-F1FC-6B5B-8C14-FE0A3EB55F25}"/>
          </ac:spMkLst>
        </pc:spChg>
        <pc:spChg chg="mod">
          <ac:chgData name="Owen Hoek" userId="ae43f909e3cb95c1" providerId="LiveId" clId="{A53DC7F4-C946-4693-833F-00FE52B3508B}" dt="2026-01-23T10:17:09.563" v="1318" actId="20577"/>
          <ac:spMkLst>
            <pc:docMk/>
            <pc:sldMk cId="2169230373" sldId="342"/>
            <ac:spMk id="52" creationId="{927493B1-244D-FDD8-7AC8-1C80275C975C}"/>
          </ac:spMkLst>
        </pc:spChg>
        <pc:picChg chg="del">
          <ac:chgData name="Owen Hoek" userId="ae43f909e3cb95c1" providerId="LiveId" clId="{A53DC7F4-C946-4693-833F-00FE52B3508B}" dt="2026-01-23T11:15:31.785" v="1563" actId="478"/>
          <ac:picMkLst>
            <pc:docMk/>
            <pc:sldMk cId="2169230373" sldId="342"/>
            <ac:picMk id="5" creationId="{D261287F-7E3C-1E6B-C83D-28C54403A44D}"/>
          </ac:picMkLst>
        </pc:picChg>
        <pc:picChg chg="mod">
          <ac:chgData name="Owen Hoek" userId="ae43f909e3cb95c1" providerId="LiveId" clId="{A53DC7F4-C946-4693-833F-00FE52B3508B}" dt="2026-01-23T09:19:17.263" v="1106" actId="14100"/>
          <ac:picMkLst>
            <pc:docMk/>
            <pc:sldMk cId="2169230373" sldId="342"/>
            <ac:picMk id="14" creationId="{C75B1621-DB58-5A36-8B37-D2DFC77F2632}"/>
          </ac:picMkLst>
        </pc:picChg>
      </pc:sldChg>
      <pc:sldChg chg="addSp delSp modSp add mod delAnim modAnim">
        <pc:chgData name="Owen Hoek" userId="ae43f909e3cb95c1" providerId="LiveId" clId="{A53DC7F4-C946-4693-833F-00FE52B3508B}" dt="2026-01-23T09:27:36.209" v="1164" actId="14826"/>
        <pc:sldMkLst>
          <pc:docMk/>
          <pc:sldMk cId="3685854824" sldId="343"/>
        </pc:sldMkLst>
        <pc:spChg chg="mod">
          <ac:chgData name="Owen Hoek" userId="ae43f909e3cb95c1" providerId="LiveId" clId="{A53DC7F4-C946-4693-833F-00FE52B3508B}" dt="2026-01-23T09:26:59.117" v="1157" actId="20577"/>
          <ac:spMkLst>
            <pc:docMk/>
            <pc:sldMk cId="3685854824" sldId="343"/>
            <ac:spMk id="45" creationId="{224074E9-C694-A618-F60B-66B060C7F3D0}"/>
          </ac:spMkLst>
        </pc:spChg>
        <pc:picChg chg="add mod">
          <ac:chgData name="Owen Hoek" userId="ae43f909e3cb95c1" providerId="LiveId" clId="{A53DC7F4-C946-4693-833F-00FE52B3508B}" dt="2026-01-23T09:27:01.667" v="1158"/>
          <ac:picMkLst>
            <pc:docMk/>
            <pc:sldMk cId="3685854824" sldId="343"/>
            <ac:picMk id="2" creationId="{44CC28EB-F67C-AD25-39D3-F212F0E84085}"/>
          </ac:picMkLst>
        </pc:picChg>
        <pc:picChg chg="del">
          <ac:chgData name="Owen Hoek" userId="ae43f909e3cb95c1" providerId="LiveId" clId="{A53DC7F4-C946-4693-833F-00FE52B3508B}" dt="2026-01-23T09:27:07.121" v="1162" actId="478"/>
          <ac:picMkLst>
            <pc:docMk/>
            <pc:sldMk cId="3685854824" sldId="343"/>
            <ac:picMk id="5" creationId="{52D17C50-94B4-0F61-2758-1B79FF515888}"/>
          </ac:picMkLst>
        </pc:picChg>
        <pc:picChg chg="mod">
          <ac:chgData name="Owen Hoek" userId="ae43f909e3cb95c1" providerId="LiveId" clId="{A53DC7F4-C946-4693-833F-00FE52B3508B}" dt="2026-01-23T09:27:36.209" v="1164" actId="14826"/>
          <ac:picMkLst>
            <pc:docMk/>
            <pc:sldMk cId="3685854824" sldId="343"/>
            <ac:picMk id="2050" creationId="{9521D59B-D7B5-EB64-B75F-45DEABA6B388}"/>
          </ac:picMkLst>
        </pc:picChg>
      </pc:sldChg>
      <pc:sldChg chg="delSp modSp add mod modAnim">
        <pc:chgData name="Owen Hoek" userId="ae43f909e3cb95c1" providerId="LiveId" clId="{A53DC7F4-C946-4693-833F-00FE52B3508B}" dt="2026-01-23T11:57:31.465" v="1808"/>
        <pc:sldMkLst>
          <pc:docMk/>
          <pc:sldMk cId="329844377" sldId="344"/>
        </pc:sldMkLst>
        <pc:spChg chg="mod">
          <ac:chgData name="Owen Hoek" userId="ae43f909e3cb95c1" providerId="LiveId" clId="{A53DC7F4-C946-4693-833F-00FE52B3508B}" dt="2026-01-23T10:06:19.727" v="1168" actId="20577"/>
          <ac:spMkLst>
            <pc:docMk/>
            <pc:sldMk cId="329844377" sldId="344"/>
            <ac:spMk id="21" creationId="{02B5E3FF-63F1-A9EB-9D94-D9E936B20763}"/>
          </ac:spMkLst>
        </pc:spChg>
        <pc:spChg chg="mod">
          <ac:chgData name="Owen Hoek" userId="ae43f909e3cb95c1" providerId="LiveId" clId="{A53DC7F4-C946-4693-833F-00FE52B3508B}" dt="2026-01-23T11:56:14.113" v="1805" actId="20577"/>
          <ac:spMkLst>
            <pc:docMk/>
            <pc:sldMk cId="329844377" sldId="344"/>
            <ac:spMk id="43" creationId="{9F3FBDA2-95CB-DA0C-FA21-E39C96437D84}"/>
          </ac:spMkLst>
        </pc:spChg>
        <pc:spChg chg="mod">
          <ac:chgData name="Owen Hoek" userId="ae43f909e3cb95c1" providerId="LiveId" clId="{A53DC7F4-C946-4693-833F-00FE52B3508B}" dt="2026-01-23T11:57:31.465" v="1808"/>
          <ac:spMkLst>
            <pc:docMk/>
            <pc:sldMk cId="329844377" sldId="344"/>
            <ac:spMk id="47" creationId="{62C1D0C3-A596-7549-9F09-0B6800F4EA2C}"/>
          </ac:spMkLst>
        </pc:spChg>
        <pc:picChg chg="del">
          <ac:chgData name="Owen Hoek" userId="ae43f909e3cb95c1" providerId="LiveId" clId="{A53DC7F4-C946-4693-833F-00FE52B3508B}" dt="2026-01-23T09:28:47.774" v="1165" actId="478"/>
          <ac:picMkLst>
            <pc:docMk/>
            <pc:sldMk cId="329844377" sldId="344"/>
            <ac:picMk id="4098" creationId="{3E599558-8353-B062-63D2-269CF10C5DD1}"/>
          </ac:picMkLst>
        </pc:picChg>
      </pc:sldChg>
      <pc:sldChg chg="modSp add mod">
        <pc:chgData name="Owen Hoek" userId="ae43f909e3cb95c1" providerId="LiveId" clId="{A53DC7F4-C946-4693-833F-00FE52B3508B}" dt="2026-01-23T11:43:51.261" v="1763"/>
        <pc:sldMkLst>
          <pc:docMk/>
          <pc:sldMk cId="817970155" sldId="345"/>
        </pc:sldMkLst>
        <pc:spChg chg="mod">
          <ac:chgData name="Owen Hoek" userId="ae43f909e3cb95c1" providerId="LiveId" clId="{A53DC7F4-C946-4693-833F-00FE52B3508B}" dt="2026-01-23T10:08:37.022" v="1174"/>
          <ac:spMkLst>
            <pc:docMk/>
            <pc:sldMk cId="817970155" sldId="345"/>
            <ac:spMk id="28" creationId="{CA5F79EC-E27D-2411-2395-E7E5D40704E3}"/>
          </ac:spMkLst>
        </pc:spChg>
        <pc:spChg chg="mod">
          <ac:chgData name="Owen Hoek" userId="ae43f909e3cb95c1" providerId="LiveId" clId="{A53DC7F4-C946-4693-833F-00FE52B3508B}" dt="2026-01-23T10:09:01.897" v="1181" actId="20577"/>
          <ac:spMkLst>
            <pc:docMk/>
            <pc:sldMk cId="817970155" sldId="345"/>
            <ac:spMk id="61" creationId="{16E5FD9C-CC64-8BC7-09B3-2E7C858A526A}"/>
          </ac:spMkLst>
        </pc:spChg>
        <pc:spChg chg="mod">
          <ac:chgData name="Owen Hoek" userId="ae43f909e3cb95c1" providerId="LiveId" clId="{A53DC7F4-C946-4693-833F-00FE52B3508B}" dt="2026-01-23T11:43:51.261" v="1763"/>
          <ac:spMkLst>
            <pc:docMk/>
            <pc:sldMk cId="817970155" sldId="345"/>
            <ac:spMk id="65" creationId="{3CD49498-DBEF-24A9-CFBE-21AB54347F64}"/>
          </ac:spMkLst>
        </pc:spChg>
      </pc:sldChg>
      <pc:sldChg chg="addSp delSp modSp add mod delAnim modAnim">
        <pc:chgData name="Owen Hoek" userId="ae43f909e3cb95c1" providerId="LiveId" clId="{A53DC7F4-C946-4693-833F-00FE52B3508B}" dt="2026-01-23T10:13:16.759" v="1227" actId="20577"/>
        <pc:sldMkLst>
          <pc:docMk/>
          <pc:sldMk cId="3348239711" sldId="346"/>
        </pc:sldMkLst>
        <pc:spChg chg="mod">
          <ac:chgData name="Owen Hoek" userId="ae43f909e3cb95c1" providerId="LiveId" clId="{A53DC7F4-C946-4693-833F-00FE52B3508B}" dt="2026-01-23T10:13:16.759" v="1227" actId="20577"/>
          <ac:spMkLst>
            <pc:docMk/>
            <pc:sldMk cId="3348239711" sldId="346"/>
            <ac:spMk id="43" creationId="{3D072932-393C-6862-37AA-6B95457A7855}"/>
          </ac:spMkLst>
        </pc:spChg>
        <pc:picChg chg="del">
          <ac:chgData name="Owen Hoek" userId="ae43f909e3cb95c1" providerId="LiveId" clId="{A53DC7F4-C946-4693-833F-00FE52B3508B}" dt="2026-01-23T10:12:36.018" v="1197" actId="478"/>
          <ac:picMkLst>
            <pc:docMk/>
            <pc:sldMk cId="3348239711" sldId="346"/>
            <ac:picMk id="2" creationId="{8440FC82-B671-986E-9E57-D41707AAAADD}"/>
          </ac:picMkLst>
        </pc:picChg>
        <pc:picChg chg="del">
          <ac:chgData name="Owen Hoek" userId="ae43f909e3cb95c1" providerId="LiveId" clId="{A53DC7F4-C946-4693-833F-00FE52B3508B}" dt="2026-01-23T10:12:35.450" v="1196" actId="478"/>
          <ac:picMkLst>
            <pc:docMk/>
            <pc:sldMk cId="3348239711" sldId="346"/>
            <ac:picMk id="5" creationId="{F8F7FA27-4A17-6C64-A2A5-C28E03F8538E}"/>
          </ac:picMkLst>
        </pc:picChg>
        <pc:picChg chg="add mod">
          <ac:chgData name="Owen Hoek" userId="ae43f909e3cb95c1" providerId="LiveId" clId="{A53DC7F4-C946-4693-833F-00FE52B3508B}" dt="2026-01-23T10:11:22.999" v="1183"/>
          <ac:picMkLst>
            <pc:docMk/>
            <pc:sldMk cId="3348239711" sldId="346"/>
            <ac:picMk id="14" creationId="{8D455EC2-B5FA-022D-E17D-F40C9C0D10A0}"/>
          </ac:picMkLst>
        </pc:picChg>
        <pc:picChg chg="add mod">
          <ac:chgData name="Owen Hoek" userId="ae43f909e3cb95c1" providerId="LiveId" clId="{A53DC7F4-C946-4693-833F-00FE52B3508B}" dt="2026-01-23T10:12:05.085" v="1185" actId="1076"/>
          <ac:picMkLst>
            <pc:docMk/>
            <pc:sldMk cId="3348239711" sldId="346"/>
            <ac:picMk id="15" creationId="{59A733DC-DA98-ADA1-82EB-5E4F263E840C}"/>
          </ac:picMkLst>
        </pc:picChg>
      </pc:sldChg>
      <pc:sldChg chg="addSp delSp modSp add mod delAnim modAnim">
        <pc:chgData name="Owen Hoek" userId="ae43f909e3cb95c1" providerId="LiveId" clId="{A53DC7F4-C946-4693-833F-00FE52B3508B}" dt="2026-01-23T11:54:49.531" v="1776" actId="20577"/>
        <pc:sldMkLst>
          <pc:docMk/>
          <pc:sldMk cId="2470273927" sldId="347"/>
        </pc:sldMkLst>
        <pc:spChg chg="mod">
          <ac:chgData name="Owen Hoek" userId="ae43f909e3cb95c1" providerId="LiveId" clId="{A53DC7F4-C946-4693-833F-00FE52B3508B}" dt="2026-01-23T11:54:49.531" v="1776" actId="20577"/>
          <ac:spMkLst>
            <pc:docMk/>
            <pc:sldMk cId="2470273927" sldId="347"/>
            <ac:spMk id="23" creationId="{0C306AAB-DB64-3950-9EB0-4EEE7110CD16}"/>
          </ac:spMkLst>
        </pc:spChg>
        <pc:spChg chg="mod">
          <ac:chgData name="Owen Hoek" userId="ae43f909e3cb95c1" providerId="LiveId" clId="{A53DC7F4-C946-4693-833F-00FE52B3508B}" dt="2026-01-23T10:15:13.055" v="1272" actId="20577"/>
          <ac:spMkLst>
            <pc:docMk/>
            <pc:sldMk cId="2470273927" sldId="347"/>
            <ac:spMk id="45" creationId="{224074E9-C694-A618-F60B-66B060C7F3D0}"/>
          </ac:spMkLst>
        </pc:spChg>
        <pc:spChg chg="mod">
          <ac:chgData name="Owen Hoek" userId="ae43f909e3cb95c1" providerId="LiveId" clId="{A53DC7F4-C946-4693-833F-00FE52B3508B}" dt="2026-01-23T10:15:22.314" v="1289" actId="20577"/>
          <ac:spMkLst>
            <pc:docMk/>
            <pc:sldMk cId="2470273927" sldId="347"/>
            <ac:spMk id="49" creationId="{D715F904-F43B-D20C-8FC2-26E47463B5CF}"/>
          </ac:spMkLst>
        </pc:spChg>
        <pc:picChg chg="del">
          <ac:chgData name="Owen Hoek" userId="ae43f909e3cb95c1" providerId="LiveId" clId="{A53DC7F4-C946-4693-833F-00FE52B3508B}" dt="2026-01-23T10:15:30.966" v="1294" actId="478"/>
          <ac:picMkLst>
            <pc:docMk/>
            <pc:sldMk cId="2470273927" sldId="347"/>
            <ac:picMk id="2" creationId="{44CC28EB-F67C-AD25-39D3-F212F0E84085}"/>
          </ac:picMkLst>
        </pc:picChg>
        <pc:picChg chg="add mod">
          <ac:chgData name="Owen Hoek" userId="ae43f909e3cb95c1" providerId="LiveId" clId="{A53DC7F4-C946-4693-833F-00FE52B3508B}" dt="2026-01-23T10:15:26.080" v="1290"/>
          <ac:picMkLst>
            <pc:docMk/>
            <pc:sldMk cId="2470273927" sldId="347"/>
            <ac:picMk id="5" creationId="{B309FA8C-BCC9-2D34-EAAD-537EA1BB8049}"/>
          </ac:picMkLst>
        </pc:picChg>
        <pc:picChg chg="mod">
          <ac:chgData name="Owen Hoek" userId="ae43f909e3cb95c1" providerId="LiveId" clId="{A53DC7F4-C946-4693-833F-00FE52B3508B}" dt="2026-01-23T10:15:59.487" v="1295" actId="14826"/>
          <ac:picMkLst>
            <pc:docMk/>
            <pc:sldMk cId="2470273927" sldId="347"/>
            <ac:picMk id="2050" creationId="{9521D59B-D7B5-EB64-B75F-45DEABA6B388}"/>
          </ac:picMkLst>
        </pc:picChg>
      </pc:sldChg>
      <pc:sldChg chg="delSp modSp add mod delAnim">
        <pc:chgData name="Owen Hoek" userId="ae43f909e3cb95c1" providerId="LiveId" clId="{A53DC7F4-C946-4693-833F-00FE52B3508B}" dt="2026-01-23T11:15:29.057" v="1562" actId="478"/>
        <pc:sldMkLst>
          <pc:docMk/>
          <pc:sldMk cId="1567439274" sldId="348"/>
        </pc:sldMkLst>
        <pc:spChg chg="mod">
          <ac:chgData name="Owen Hoek" userId="ae43f909e3cb95c1" providerId="LiveId" clId="{A53DC7F4-C946-4693-833F-00FE52B3508B}" dt="2026-01-23T10:16:46.660" v="1308" actId="20577"/>
          <ac:spMkLst>
            <pc:docMk/>
            <pc:sldMk cId="1567439274" sldId="348"/>
            <ac:spMk id="48" creationId="{DFDD1BB3-F1FC-6B5B-8C14-FE0A3EB55F25}"/>
          </ac:spMkLst>
        </pc:spChg>
        <pc:spChg chg="mod">
          <ac:chgData name="Owen Hoek" userId="ae43f909e3cb95c1" providerId="LiveId" clId="{A53DC7F4-C946-4693-833F-00FE52B3508B}" dt="2026-01-23T10:16:58.105" v="1312" actId="20577"/>
          <ac:spMkLst>
            <pc:docMk/>
            <pc:sldMk cId="1567439274" sldId="348"/>
            <ac:spMk id="52" creationId="{927493B1-244D-FDD8-7AC8-1C80275C975C}"/>
          </ac:spMkLst>
        </pc:spChg>
        <pc:picChg chg="del">
          <ac:chgData name="Owen Hoek" userId="ae43f909e3cb95c1" providerId="LiveId" clId="{A53DC7F4-C946-4693-833F-00FE52B3508B}" dt="2026-01-23T11:15:29.057" v="1562" actId="478"/>
          <ac:picMkLst>
            <pc:docMk/>
            <pc:sldMk cId="1567439274" sldId="348"/>
            <ac:picMk id="5" creationId="{D261287F-7E3C-1E6B-C83D-28C54403A44D}"/>
          </ac:picMkLst>
        </pc:picChg>
        <pc:picChg chg="mod">
          <ac:chgData name="Owen Hoek" userId="ae43f909e3cb95c1" providerId="LiveId" clId="{A53DC7F4-C946-4693-833F-00FE52B3508B}" dt="2026-01-23T10:16:41.513" v="1296" actId="14826"/>
          <ac:picMkLst>
            <pc:docMk/>
            <pc:sldMk cId="1567439274" sldId="348"/>
            <ac:picMk id="14" creationId="{C75B1621-DB58-5A36-8B37-D2DFC77F2632}"/>
          </ac:picMkLst>
        </pc:picChg>
      </pc:sldChg>
      <pc:sldChg chg="modSp add mod">
        <pc:chgData name="Owen Hoek" userId="ae43f909e3cb95c1" providerId="LiveId" clId="{A53DC7F4-C946-4693-833F-00FE52B3508B}" dt="2026-01-23T11:43:47.985" v="1762"/>
        <pc:sldMkLst>
          <pc:docMk/>
          <pc:sldMk cId="1107426683" sldId="349"/>
        </pc:sldMkLst>
        <pc:spChg chg="mod">
          <ac:chgData name="Owen Hoek" userId="ae43f909e3cb95c1" providerId="LiveId" clId="{A53DC7F4-C946-4693-833F-00FE52B3508B}" dt="2026-01-23T10:25:04.319" v="1379" actId="20577"/>
          <ac:spMkLst>
            <pc:docMk/>
            <pc:sldMk cId="1107426683" sldId="349"/>
            <ac:spMk id="28" creationId="{CA5F79EC-E27D-2411-2395-E7E5D40704E3}"/>
          </ac:spMkLst>
        </pc:spChg>
        <pc:spChg chg="mod">
          <ac:chgData name="Owen Hoek" userId="ae43f909e3cb95c1" providerId="LiveId" clId="{A53DC7F4-C946-4693-833F-00FE52B3508B}" dt="2026-01-23T10:25:20.222" v="1393" actId="20577"/>
          <ac:spMkLst>
            <pc:docMk/>
            <pc:sldMk cId="1107426683" sldId="349"/>
            <ac:spMk id="61" creationId="{16E5FD9C-CC64-8BC7-09B3-2E7C858A526A}"/>
          </ac:spMkLst>
        </pc:spChg>
        <pc:spChg chg="mod">
          <ac:chgData name="Owen Hoek" userId="ae43f909e3cb95c1" providerId="LiveId" clId="{A53DC7F4-C946-4693-833F-00FE52B3508B}" dt="2026-01-23T11:43:47.985" v="1762"/>
          <ac:spMkLst>
            <pc:docMk/>
            <pc:sldMk cId="1107426683" sldId="349"/>
            <ac:spMk id="65" creationId="{3CD49498-DBEF-24A9-CFBE-21AB54347F64}"/>
          </ac:spMkLst>
        </pc:spChg>
      </pc:sldChg>
      <pc:sldChg chg="modSp add mod">
        <pc:chgData name="Owen Hoek" userId="ae43f909e3cb95c1" providerId="LiveId" clId="{A53DC7F4-C946-4693-833F-00FE52B3508B}" dt="2026-01-23T11:57:38.141" v="1809"/>
        <pc:sldMkLst>
          <pc:docMk/>
          <pc:sldMk cId="828737471" sldId="350"/>
        </pc:sldMkLst>
        <pc:spChg chg="mod">
          <ac:chgData name="Owen Hoek" userId="ae43f909e3cb95c1" providerId="LiveId" clId="{A53DC7F4-C946-4693-833F-00FE52B3508B}" dt="2026-01-23T10:23:30.586" v="1365" actId="20577"/>
          <ac:spMkLst>
            <pc:docMk/>
            <pc:sldMk cId="828737471" sldId="350"/>
            <ac:spMk id="21" creationId="{02B5E3FF-63F1-A9EB-9D94-D9E936B20763}"/>
          </ac:spMkLst>
        </pc:spChg>
        <pc:spChg chg="mod">
          <ac:chgData name="Owen Hoek" userId="ae43f909e3cb95c1" providerId="LiveId" clId="{A53DC7F4-C946-4693-833F-00FE52B3508B}" dt="2026-01-23T11:55:45.934" v="1785" actId="20577"/>
          <ac:spMkLst>
            <pc:docMk/>
            <pc:sldMk cId="828737471" sldId="350"/>
            <ac:spMk id="43" creationId="{9F3FBDA2-95CB-DA0C-FA21-E39C96437D84}"/>
          </ac:spMkLst>
        </pc:spChg>
        <pc:spChg chg="mod">
          <ac:chgData name="Owen Hoek" userId="ae43f909e3cb95c1" providerId="LiveId" clId="{A53DC7F4-C946-4693-833F-00FE52B3508B}" dt="2026-01-23T11:57:38.141" v="1809"/>
          <ac:spMkLst>
            <pc:docMk/>
            <pc:sldMk cId="828737471" sldId="350"/>
            <ac:spMk id="47" creationId="{62C1D0C3-A596-7549-9F09-0B6800F4EA2C}"/>
          </ac:spMkLst>
        </pc:spChg>
      </pc:sldChg>
      <pc:sldChg chg="delSp modSp add mod delAnim">
        <pc:chgData name="Owen Hoek" userId="ae43f909e3cb95c1" providerId="LiveId" clId="{A53DC7F4-C946-4693-833F-00FE52B3508B}" dt="2026-01-23T11:15:26.665" v="1561" actId="478"/>
        <pc:sldMkLst>
          <pc:docMk/>
          <pc:sldMk cId="1486495328" sldId="351"/>
        </pc:sldMkLst>
        <pc:spChg chg="mod">
          <ac:chgData name="Owen Hoek" userId="ae43f909e3cb95c1" providerId="LiveId" clId="{A53DC7F4-C946-4693-833F-00FE52B3508B}" dt="2026-01-23T10:26:10.606" v="1405" actId="20577"/>
          <ac:spMkLst>
            <pc:docMk/>
            <pc:sldMk cId="1486495328" sldId="351"/>
            <ac:spMk id="48" creationId="{DFDD1BB3-F1FC-6B5B-8C14-FE0A3EB55F25}"/>
          </ac:spMkLst>
        </pc:spChg>
        <pc:picChg chg="del">
          <ac:chgData name="Owen Hoek" userId="ae43f909e3cb95c1" providerId="LiveId" clId="{A53DC7F4-C946-4693-833F-00FE52B3508B}" dt="2026-01-23T11:15:26.665" v="1561" actId="478"/>
          <ac:picMkLst>
            <pc:docMk/>
            <pc:sldMk cId="1486495328" sldId="351"/>
            <ac:picMk id="5" creationId="{D261287F-7E3C-1E6B-C83D-28C54403A44D}"/>
          </ac:picMkLst>
        </pc:picChg>
        <pc:picChg chg="mod">
          <ac:chgData name="Owen Hoek" userId="ae43f909e3cb95c1" providerId="LiveId" clId="{A53DC7F4-C946-4693-833F-00FE52B3508B}" dt="2026-01-23T10:26:06.626" v="1395" actId="14826"/>
          <ac:picMkLst>
            <pc:docMk/>
            <pc:sldMk cId="1486495328" sldId="351"/>
            <ac:picMk id="14" creationId="{C75B1621-DB58-5A36-8B37-D2DFC77F2632}"/>
          </ac:picMkLst>
        </pc:picChg>
      </pc:sldChg>
      <pc:sldChg chg="addSp delSp modSp add mod delAnim modAnim">
        <pc:chgData name="Owen Hoek" userId="ae43f909e3cb95c1" providerId="LiveId" clId="{A53DC7F4-C946-4693-833F-00FE52B3508B}" dt="2026-01-23T11:27:39.380" v="1660" actId="478"/>
        <pc:sldMkLst>
          <pc:docMk/>
          <pc:sldMk cId="4156616214" sldId="352"/>
        </pc:sldMkLst>
        <pc:spChg chg="mod">
          <ac:chgData name="Owen Hoek" userId="ae43f909e3cb95c1" providerId="LiveId" clId="{A53DC7F4-C946-4693-833F-00FE52B3508B}" dt="2026-01-23T10:28:24.116" v="1462" actId="20577"/>
          <ac:spMkLst>
            <pc:docMk/>
            <pc:sldMk cId="4156616214" sldId="352"/>
            <ac:spMk id="43" creationId="{3D072932-393C-6862-37AA-6B95457A7855}"/>
          </ac:spMkLst>
        </pc:spChg>
        <pc:picChg chg="add mod">
          <ac:chgData name="Owen Hoek" userId="ae43f909e3cb95c1" providerId="LiveId" clId="{A53DC7F4-C946-4693-833F-00FE52B3508B}" dt="2026-01-23T10:27:16.652" v="1408" actId="1076"/>
          <ac:picMkLst>
            <pc:docMk/>
            <pc:sldMk cId="4156616214" sldId="352"/>
            <ac:picMk id="2" creationId="{96546F0F-0B90-DA20-EFE2-0B8D8BBF01FC}"/>
          </ac:picMkLst>
        </pc:picChg>
        <pc:picChg chg="add mod">
          <ac:chgData name="Owen Hoek" userId="ae43f909e3cb95c1" providerId="LiveId" clId="{A53DC7F4-C946-4693-833F-00FE52B3508B}" dt="2026-01-23T11:25:53.947" v="1632" actId="1076"/>
          <ac:picMkLst>
            <pc:docMk/>
            <pc:sldMk cId="4156616214" sldId="352"/>
            <ac:picMk id="5" creationId="{309E5F17-DBED-AC49-E3AE-5DEF960BB626}"/>
          </ac:picMkLst>
        </pc:picChg>
        <pc:picChg chg="del">
          <ac:chgData name="Owen Hoek" userId="ae43f909e3cb95c1" providerId="LiveId" clId="{A53DC7F4-C946-4693-833F-00FE52B3508B}" dt="2026-01-23T11:27:39.380" v="1660" actId="478"/>
          <ac:picMkLst>
            <pc:docMk/>
            <pc:sldMk cId="4156616214" sldId="352"/>
            <ac:picMk id="14" creationId="{8D455EC2-B5FA-022D-E17D-F40C9C0D10A0}"/>
          </ac:picMkLst>
        </pc:picChg>
        <pc:picChg chg="del">
          <ac:chgData name="Owen Hoek" userId="ae43f909e3cb95c1" providerId="LiveId" clId="{A53DC7F4-C946-4693-833F-00FE52B3508B}" dt="2026-01-23T11:27:38.697" v="1659" actId="478"/>
          <ac:picMkLst>
            <pc:docMk/>
            <pc:sldMk cId="4156616214" sldId="352"/>
            <ac:picMk id="15" creationId="{59A733DC-DA98-ADA1-82EB-5E4F263E840C}"/>
          </ac:picMkLst>
        </pc:picChg>
      </pc:sldChg>
      <pc:sldChg chg="addSp delSp modSp add mod delAnim modAnim">
        <pc:chgData name="Owen Hoek" userId="ae43f909e3cb95c1" providerId="LiveId" clId="{A53DC7F4-C946-4693-833F-00FE52B3508B}" dt="2026-01-23T12:00:31.993" v="1824"/>
        <pc:sldMkLst>
          <pc:docMk/>
          <pc:sldMk cId="136303010" sldId="353"/>
        </pc:sldMkLst>
        <pc:spChg chg="mod">
          <ac:chgData name="Owen Hoek" userId="ae43f909e3cb95c1" providerId="LiveId" clId="{A53DC7F4-C946-4693-833F-00FE52B3508B}" dt="2026-01-23T11:10:53.644" v="1485" actId="20577"/>
          <ac:spMkLst>
            <pc:docMk/>
            <pc:sldMk cId="136303010" sldId="353"/>
            <ac:spMk id="45" creationId="{224074E9-C694-A618-F60B-66B060C7F3D0}"/>
          </ac:spMkLst>
        </pc:spChg>
        <pc:spChg chg="mod">
          <ac:chgData name="Owen Hoek" userId="ae43f909e3cb95c1" providerId="LiveId" clId="{A53DC7F4-C946-4693-833F-00FE52B3508B}" dt="2026-01-23T12:00:31.993" v="1824"/>
          <ac:spMkLst>
            <pc:docMk/>
            <pc:sldMk cId="136303010" sldId="353"/>
            <ac:spMk id="49" creationId="{D715F904-F43B-D20C-8FC2-26E47463B5CF}"/>
          </ac:spMkLst>
        </pc:spChg>
        <pc:picChg chg="add mod">
          <ac:chgData name="Owen Hoek" userId="ae43f909e3cb95c1" providerId="LiveId" clId="{A53DC7F4-C946-4693-833F-00FE52B3508B}" dt="2026-01-23T11:10:56.448" v="1486"/>
          <ac:picMkLst>
            <pc:docMk/>
            <pc:sldMk cId="136303010" sldId="353"/>
            <ac:picMk id="2" creationId="{33AC68DD-A163-78DB-777B-757F3B1084AD}"/>
          </ac:picMkLst>
        </pc:picChg>
        <pc:picChg chg="del">
          <ac:chgData name="Owen Hoek" userId="ae43f909e3cb95c1" providerId="LiveId" clId="{A53DC7F4-C946-4693-833F-00FE52B3508B}" dt="2026-01-23T11:11:00.777" v="1490" actId="478"/>
          <ac:picMkLst>
            <pc:docMk/>
            <pc:sldMk cId="136303010" sldId="353"/>
            <ac:picMk id="5" creationId="{B309FA8C-BCC9-2D34-EAAD-537EA1BB8049}"/>
          </ac:picMkLst>
        </pc:picChg>
        <pc:picChg chg="mod">
          <ac:chgData name="Owen Hoek" userId="ae43f909e3cb95c1" providerId="LiveId" clId="{A53DC7F4-C946-4693-833F-00FE52B3508B}" dt="2026-01-23T11:11:23.511" v="1491" actId="14826"/>
          <ac:picMkLst>
            <pc:docMk/>
            <pc:sldMk cId="136303010" sldId="353"/>
            <ac:picMk id="2050" creationId="{9521D59B-D7B5-EB64-B75F-45DEABA6B388}"/>
          </ac:picMkLst>
        </pc:picChg>
      </pc:sldChg>
      <pc:sldChg chg="modSp add mod">
        <pc:chgData name="Owen Hoek" userId="ae43f909e3cb95c1" providerId="LiveId" clId="{A53DC7F4-C946-4693-833F-00FE52B3508B}" dt="2026-01-23T11:57:42.516" v="1810"/>
        <pc:sldMkLst>
          <pc:docMk/>
          <pc:sldMk cId="3110686943" sldId="354"/>
        </pc:sldMkLst>
        <pc:spChg chg="mod">
          <ac:chgData name="Owen Hoek" userId="ae43f909e3cb95c1" providerId="LiveId" clId="{A53DC7F4-C946-4693-833F-00FE52B3508B}" dt="2026-01-23T11:15:00.885" v="1553" actId="20577"/>
          <ac:spMkLst>
            <pc:docMk/>
            <pc:sldMk cId="3110686943" sldId="354"/>
            <ac:spMk id="21" creationId="{02B5E3FF-63F1-A9EB-9D94-D9E936B20763}"/>
          </ac:spMkLst>
        </pc:spChg>
        <pc:spChg chg="mod">
          <ac:chgData name="Owen Hoek" userId="ae43f909e3cb95c1" providerId="LiveId" clId="{A53DC7F4-C946-4693-833F-00FE52B3508B}" dt="2026-01-23T11:15:07.058" v="1559" actId="20577"/>
          <ac:spMkLst>
            <pc:docMk/>
            <pc:sldMk cId="3110686943" sldId="354"/>
            <ac:spMk id="43" creationId="{9F3FBDA2-95CB-DA0C-FA21-E39C96437D84}"/>
          </ac:spMkLst>
        </pc:spChg>
        <pc:spChg chg="mod">
          <ac:chgData name="Owen Hoek" userId="ae43f909e3cb95c1" providerId="LiveId" clId="{A53DC7F4-C946-4693-833F-00FE52B3508B}" dt="2026-01-23T11:57:42.516" v="1810"/>
          <ac:spMkLst>
            <pc:docMk/>
            <pc:sldMk cId="3110686943" sldId="354"/>
            <ac:spMk id="47" creationId="{62C1D0C3-A596-7549-9F09-0B6800F4EA2C}"/>
          </ac:spMkLst>
        </pc:spChg>
      </pc:sldChg>
      <pc:sldChg chg="delSp modSp add mod delAnim">
        <pc:chgData name="Owen Hoek" userId="ae43f909e3cb95c1" providerId="LiveId" clId="{A53DC7F4-C946-4693-833F-00FE52B3508B}" dt="2026-01-23T11:17:09.712" v="1607" actId="14100"/>
        <pc:sldMkLst>
          <pc:docMk/>
          <pc:sldMk cId="957086369" sldId="355"/>
        </pc:sldMkLst>
        <pc:spChg chg="mod">
          <ac:chgData name="Owen Hoek" userId="ae43f909e3cb95c1" providerId="LiveId" clId="{A53DC7F4-C946-4693-833F-00FE52B3508B}" dt="2026-01-23T11:16:24.304" v="1605" actId="114"/>
          <ac:spMkLst>
            <pc:docMk/>
            <pc:sldMk cId="957086369" sldId="355"/>
            <ac:spMk id="25" creationId="{B96AF214-9FD8-66C9-C3B6-1D7D02D6390A}"/>
          </ac:spMkLst>
        </pc:spChg>
        <pc:spChg chg="mod">
          <ac:chgData name="Owen Hoek" userId="ae43f909e3cb95c1" providerId="LiveId" clId="{A53DC7F4-C946-4693-833F-00FE52B3508B}" dt="2026-01-23T11:16:10.363" v="1574" actId="20577"/>
          <ac:spMkLst>
            <pc:docMk/>
            <pc:sldMk cId="957086369" sldId="355"/>
            <ac:spMk id="48" creationId="{DFDD1BB3-F1FC-6B5B-8C14-FE0A3EB55F25}"/>
          </ac:spMkLst>
        </pc:spChg>
        <pc:picChg chg="del">
          <ac:chgData name="Owen Hoek" userId="ae43f909e3cb95c1" providerId="LiveId" clId="{A53DC7F4-C946-4693-833F-00FE52B3508B}" dt="2026-01-23T11:15:19.736" v="1560" actId="478"/>
          <ac:picMkLst>
            <pc:docMk/>
            <pc:sldMk cId="957086369" sldId="355"/>
            <ac:picMk id="5" creationId="{D261287F-7E3C-1E6B-C83D-28C54403A44D}"/>
          </ac:picMkLst>
        </pc:picChg>
        <pc:picChg chg="mod">
          <ac:chgData name="Owen Hoek" userId="ae43f909e3cb95c1" providerId="LiveId" clId="{A53DC7F4-C946-4693-833F-00FE52B3508B}" dt="2026-01-23T11:17:09.712" v="1607" actId="14100"/>
          <ac:picMkLst>
            <pc:docMk/>
            <pc:sldMk cId="957086369" sldId="355"/>
            <ac:picMk id="14" creationId="{C75B1621-DB58-5A36-8B37-D2DFC77F2632}"/>
          </ac:picMkLst>
        </pc:picChg>
      </pc:sldChg>
      <pc:sldChg chg="add del">
        <pc:chgData name="Owen Hoek" userId="ae43f909e3cb95c1" providerId="LiveId" clId="{A53DC7F4-C946-4693-833F-00FE52B3508B}" dt="2026-01-23T11:12:04.657" v="1495"/>
        <pc:sldMkLst>
          <pc:docMk/>
          <pc:sldMk cId="587488129" sldId="356"/>
        </pc:sldMkLst>
      </pc:sldChg>
      <pc:sldChg chg="addSp delSp modSp add mod delAnim modAnim">
        <pc:chgData name="Owen Hoek" userId="ae43f909e3cb95c1" providerId="LiveId" clId="{A53DC7F4-C946-4693-833F-00FE52B3508B}" dt="2026-01-23T11:28:42.945" v="1696" actId="20577"/>
        <pc:sldMkLst>
          <pc:docMk/>
          <pc:sldMk cId="2865907743" sldId="356"/>
        </pc:sldMkLst>
        <pc:spChg chg="mod">
          <ac:chgData name="Owen Hoek" userId="ae43f909e3cb95c1" providerId="LiveId" clId="{A53DC7F4-C946-4693-833F-00FE52B3508B}" dt="2026-01-23T11:28:42.945" v="1696" actId="20577"/>
          <ac:spMkLst>
            <pc:docMk/>
            <pc:sldMk cId="2865907743" sldId="356"/>
            <ac:spMk id="43" creationId="{3D072932-393C-6862-37AA-6B95457A7855}"/>
          </ac:spMkLst>
        </pc:spChg>
        <pc:picChg chg="del">
          <ac:chgData name="Owen Hoek" userId="ae43f909e3cb95c1" providerId="LiveId" clId="{A53DC7F4-C946-4693-833F-00FE52B3508B}" dt="2026-01-23T11:26:25.763" v="1643" actId="478"/>
          <ac:picMkLst>
            <pc:docMk/>
            <pc:sldMk cId="2865907743" sldId="356"/>
            <ac:picMk id="2" creationId="{96546F0F-0B90-DA20-EFE2-0B8D8BBF01FC}"/>
          </ac:picMkLst>
        </pc:picChg>
        <pc:picChg chg="add mod">
          <ac:chgData name="Owen Hoek" userId="ae43f909e3cb95c1" providerId="LiveId" clId="{A53DC7F4-C946-4693-833F-00FE52B3508B}" dt="2026-01-23T11:25:26.626" v="1630" actId="1076"/>
          <ac:picMkLst>
            <pc:docMk/>
            <pc:sldMk cId="2865907743" sldId="356"/>
            <ac:picMk id="5" creationId="{0BAB0BF2-1978-907E-BBC5-1A897A054E7F}"/>
          </ac:picMkLst>
        </pc:picChg>
        <pc:picChg chg="del">
          <ac:chgData name="Owen Hoek" userId="ae43f909e3cb95c1" providerId="LiveId" clId="{A53DC7F4-C946-4693-833F-00FE52B3508B}" dt="2026-01-23T11:27:35.858" v="1658" actId="478"/>
          <ac:picMkLst>
            <pc:docMk/>
            <pc:sldMk cId="2865907743" sldId="356"/>
            <ac:picMk id="14" creationId="{8D455EC2-B5FA-022D-E17D-F40C9C0D10A0}"/>
          </ac:picMkLst>
        </pc:picChg>
        <pc:picChg chg="del">
          <ac:chgData name="Owen Hoek" userId="ae43f909e3cb95c1" providerId="LiveId" clId="{A53DC7F4-C946-4693-833F-00FE52B3508B}" dt="2026-01-23T11:27:35.224" v="1657" actId="478"/>
          <ac:picMkLst>
            <pc:docMk/>
            <pc:sldMk cId="2865907743" sldId="356"/>
            <ac:picMk id="15" creationId="{59A733DC-DA98-ADA1-82EB-5E4F263E840C}"/>
          </ac:picMkLst>
        </pc:picChg>
        <pc:picChg chg="add mod">
          <ac:chgData name="Owen Hoek" userId="ae43f909e3cb95c1" providerId="LiveId" clId="{A53DC7F4-C946-4693-833F-00FE52B3508B}" dt="2026-01-23T11:27:12.507" v="1646" actId="1076"/>
          <ac:picMkLst>
            <pc:docMk/>
            <pc:sldMk cId="2865907743" sldId="356"/>
            <ac:picMk id="26" creationId="{6AB177EC-A9E2-0894-38EF-77ADC1179CC7}"/>
          </ac:picMkLst>
        </pc:picChg>
      </pc:sldChg>
      <pc:sldChg chg="modSp add mod">
        <pc:chgData name="Owen Hoek" userId="ae43f909e3cb95c1" providerId="LiveId" clId="{A53DC7F4-C946-4693-833F-00FE52B3508B}" dt="2026-01-23T11:43:40.763" v="1761" actId="20577"/>
        <pc:sldMkLst>
          <pc:docMk/>
          <pc:sldMk cId="2489598811" sldId="357"/>
        </pc:sldMkLst>
        <pc:spChg chg="mod">
          <ac:chgData name="Owen Hoek" userId="ae43f909e3cb95c1" providerId="LiveId" clId="{A53DC7F4-C946-4693-833F-00FE52B3508B}" dt="2026-01-23T11:18:17.240" v="1610"/>
          <ac:spMkLst>
            <pc:docMk/>
            <pc:sldMk cId="2489598811" sldId="357"/>
            <ac:spMk id="28" creationId="{CA5F79EC-E27D-2411-2395-E7E5D40704E3}"/>
          </ac:spMkLst>
        </pc:spChg>
        <pc:spChg chg="mod">
          <ac:chgData name="Owen Hoek" userId="ae43f909e3cb95c1" providerId="LiveId" clId="{A53DC7F4-C946-4693-833F-00FE52B3508B}" dt="2026-01-23T11:19:30.890" v="1628" actId="20577"/>
          <ac:spMkLst>
            <pc:docMk/>
            <pc:sldMk cId="2489598811" sldId="357"/>
            <ac:spMk id="61" creationId="{16E5FD9C-CC64-8BC7-09B3-2E7C858A526A}"/>
          </ac:spMkLst>
        </pc:spChg>
        <pc:spChg chg="mod">
          <ac:chgData name="Owen Hoek" userId="ae43f909e3cb95c1" providerId="LiveId" clId="{A53DC7F4-C946-4693-833F-00FE52B3508B}" dt="2026-01-23T11:43:40.763" v="1761" actId="20577"/>
          <ac:spMkLst>
            <pc:docMk/>
            <pc:sldMk cId="2489598811" sldId="357"/>
            <ac:spMk id="65" creationId="{3CD49498-DBEF-24A9-CFBE-21AB54347F64}"/>
          </ac:spMkLst>
        </pc:spChg>
      </pc:sldChg>
      <pc:sldChg chg="modSp add mod">
        <pc:chgData name="Owen Hoek" userId="ae43f909e3cb95c1" providerId="LiveId" clId="{A53DC7F4-C946-4693-833F-00FE52B3508B}" dt="2026-01-23T11:57:46.966" v="1811"/>
        <pc:sldMkLst>
          <pc:docMk/>
          <pc:sldMk cId="535425050" sldId="358"/>
        </pc:sldMkLst>
        <pc:spChg chg="mod">
          <ac:chgData name="Owen Hoek" userId="ae43f909e3cb95c1" providerId="LiveId" clId="{A53DC7F4-C946-4693-833F-00FE52B3508B}" dt="2026-01-23T11:35:13.115" v="1700"/>
          <ac:spMkLst>
            <pc:docMk/>
            <pc:sldMk cId="535425050" sldId="358"/>
            <ac:spMk id="21" creationId="{02B5E3FF-63F1-A9EB-9D94-D9E936B20763}"/>
          </ac:spMkLst>
        </pc:spChg>
        <pc:spChg chg="mod">
          <ac:chgData name="Owen Hoek" userId="ae43f909e3cb95c1" providerId="LiveId" clId="{A53DC7F4-C946-4693-833F-00FE52B3508B}" dt="2026-01-23T11:35:18.105" v="1710" actId="20577"/>
          <ac:spMkLst>
            <pc:docMk/>
            <pc:sldMk cId="535425050" sldId="358"/>
            <ac:spMk id="43" creationId="{9F3FBDA2-95CB-DA0C-FA21-E39C96437D84}"/>
          </ac:spMkLst>
        </pc:spChg>
        <pc:spChg chg="mod">
          <ac:chgData name="Owen Hoek" userId="ae43f909e3cb95c1" providerId="LiveId" clId="{A53DC7F4-C946-4693-833F-00FE52B3508B}" dt="2026-01-23T11:57:46.966" v="1811"/>
          <ac:spMkLst>
            <pc:docMk/>
            <pc:sldMk cId="535425050" sldId="358"/>
            <ac:spMk id="47" creationId="{62C1D0C3-A596-7549-9F09-0B6800F4EA2C}"/>
          </ac:spMkLst>
        </pc:spChg>
      </pc:sldChg>
      <pc:sldChg chg="addSp delSp modSp add mod delAnim modAnim">
        <pc:chgData name="Owen Hoek" userId="ae43f909e3cb95c1" providerId="LiveId" clId="{A53DC7F4-C946-4693-833F-00FE52B3508B}" dt="2026-01-23T12:00:26.093" v="1823" actId="20577"/>
        <pc:sldMkLst>
          <pc:docMk/>
          <pc:sldMk cId="380587527" sldId="359"/>
        </pc:sldMkLst>
        <pc:spChg chg="mod">
          <ac:chgData name="Owen Hoek" userId="ae43f909e3cb95c1" providerId="LiveId" clId="{A53DC7F4-C946-4693-833F-00FE52B3508B}" dt="2026-01-23T11:36:43.460" v="1738" actId="20577"/>
          <ac:spMkLst>
            <pc:docMk/>
            <pc:sldMk cId="380587527" sldId="359"/>
            <ac:spMk id="45" creationId="{224074E9-C694-A618-F60B-66B060C7F3D0}"/>
          </ac:spMkLst>
        </pc:spChg>
        <pc:spChg chg="mod">
          <ac:chgData name="Owen Hoek" userId="ae43f909e3cb95c1" providerId="LiveId" clId="{A53DC7F4-C946-4693-833F-00FE52B3508B}" dt="2026-01-23T12:00:26.093" v="1823" actId="20577"/>
          <ac:spMkLst>
            <pc:docMk/>
            <pc:sldMk cId="380587527" sldId="359"/>
            <ac:spMk id="49" creationId="{D715F904-F43B-D20C-8FC2-26E47463B5CF}"/>
          </ac:spMkLst>
        </pc:spChg>
        <pc:picChg chg="del">
          <ac:chgData name="Owen Hoek" userId="ae43f909e3cb95c1" providerId="LiveId" clId="{A53DC7F4-C946-4693-833F-00FE52B3508B}" dt="2026-01-23T11:36:47.772" v="1740" actId="478"/>
          <ac:picMkLst>
            <pc:docMk/>
            <pc:sldMk cId="380587527" sldId="359"/>
            <ac:picMk id="2" creationId="{33AC68DD-A163-78DB-777B-757F3B1084AD}"/>
          </ac:picMkLst>
        </pc:picChg>
        <pc:picChg chg="add mod">
          <ac:chgData name="Owen Hoek" userId="ae43f909e3cb95c1" providerId="LiveId" clId="{A53DC7F4-C946-4693-833F-00FE52B3508B}" dt="2026-01-23T11:36:46.666" v="1739"/>
          <ac:picMkLst>
            <pc:docMk/>
            <pc:sldMk cId="380587527" sldId="359"/>
            <ac:picMk id="5" creationId="{DD12EE90-BE9B-1128-8F0C-17769E73F650}"/>
          </ac:picMkLst>
        </pc:picChg>
        <pc:picChg chg="mod">
          <ac:chgData name="Owen Hoek" userId="ae43f909e3cb95c1" providerId="LiveId" clId="{A53DC7F4-C946-4693-833F-00FE52B3508B}" dt="2026-01-23T11:37:56.420" v="1743" actId="14826"/>
          <ac:picMkLst>
            <pc:docMk/>
            <pc:sldMk cId="380587527" sldId="359"/>
            <ac:picMk id="2050" creationId="{9521D59B-D7B5-EB64-B75F-45DEABA6B388}"/>
          </ac:picMkLst>
        </pc:picChg>
      </pc:sldChg>
      <pc:sldChg chg="modSp add mod">
        <pc:chgData name="Owen Hoek" userId="ae43f909e3cb95c1" providerId="LiveId" clId="{A53DC7F4-C946-4693-833F-00FE52B3508B}" dt="2026-01-23T11:39:08.093" v="1760" actId="20577"/>
        <pc:sldMkLst>
          <pc:docMk/>
          <pc:sldMk cId="3313576585" sldId="360"/>
        </pc:sldMkLst>
        <pc:spChg chg="mod">
          <ac:chgData name="Owen Hoek" userId="ae43f909e3cb95c1" providerId="LiveId" clId="{A53DC7F4-C946-4693-833F-00FE52B3508B}" dt="2026-01-23T11:39:08.093" v="1760" actId="20577"/>
          <ac:spMkLst>
            <pc:docMk/>
            <pc:sldMk cId="3313576585" sldId="360"/>
            <ac:spMk id="25" creationId="{B96AF214-9FD8-66C9-C3B6-1D7D02D6390A}"/>
          </ac:spMkLst>
        </pc:spChg>
        <pc:spChg chg="mod">
          <ac:chgData name="Owen Hoek" userId="ae43f909e3cb95c1" providerId="LiveId" clId="{A53DC7F4-C946-4693-833F-00FE52B3508B}" dt="2026-01-23T11:39:03.981" v="1759" actId="20577"/>
          <ac:spMkLst>
            <pc:docMk/>
            <pc:sldMk cId="3313576585" sldId="360"/>
            <ac:spMk id="48" creationId="{DFDD1BB3-F1FC-6B5B-8C14-FE0A3EB55F25}"/>
          </ac:spMkLst>
        </pc:spChg>
        <pc:picChg chg="mod">
          <ac:chgData name="Owen Hoek" userId="ae43f909e3cb95c1" providerId="LiveId" clId="{A53DC7F4-C946-4693-833F-00FE52B3508B}" dt="2026-01-23T11:38:58.879" v="1745" actId="14100"/>
          <ac:picMkLst>
            <pc:docMk/>
            <pc:sldMk cId="3313576585" sldId="360"/>
            <ac:picMk id="14" creationId="{C75B1621-DB58-5A36-8B37-D2DFC77F2632}"/>
          </ac:picMkLst>
        </pc:picChg>
      </pc:sldChg>
      <pc:sldMasterChg chg="setBg modSldLayout">
        <pc:chgData name="Owen Hoek" userId="ae43f909e3cb95c1" providerId="LiveId" clId="{A53DC7F4-C946-4693-833F-00FE52B3508B}" dt="2026-01-23T08:10:11.332" v="61"/>
        <pc:sldMasterMkLst>
          <pc:docMk/>
          <pc:sldMasterMk cId="2643909173" sldId="2147483648"/>
        </pc:sldMasterMkLst>
        <pc:sldLayoutChg chg="setBg">
          <pc:chgData name="Owen Hoek" userId="ae43f909e3cb95c1" providerId="LiveId" clId="{A53DC7F4-C946-4693-833F-00FE52B3508B}" dt="2026-01-23T08:10:11.332" v="61"/>
          <pc:sldLayoutMkLst>
            <pc:docMk/>
            <pc:sldMasterMk cId="2643909173" sldId="2147483648"/>
            <pc:sldLayoutMk cId="1018112071" sldId="2147483649"/>
          </pc:sldLayoutMkLst>
        </pc:sldLayoutChg>
        <pc:sldLayoutChg chg="setBg">
          <pc:chgData name="Owen Hoek" userId="ae43f909e3cb95c1" providerId="LiveId" clId="{A53DC7F4-C946-4693-833F-00FE52B3508B}" dt="2026-01-23T08:10:11.332" v="61"/>
          <pc:sldLayoutMkLst>
            <pc:docMk/>
            <pc:sldMasterMk cId="2643909173" sldId="2147483648"/>
            <pc:sldLayoutMk cId="55453572" sldId="2147483650"/>
          </pc:sldLayoutMkLst>
        </pc:sldLayoutChg>
        <pc:sldLayoutChg chg="setBg">
          <pc:chgData name="Owen Hoek" userId="ae43f909e3cb95c1" providerId="LiveId" clId="{A53DC7F4-C946-4693-833F-00FE52B3508B}" dt="2026-01-23T08:10:11.332" v="61"/>
          <pc:sldLayoutMkLst>
            <pc:docMk/>
            <pc:sldMasterMk cId="2643909173" sldId="2147483648"/>
            <pc:sldLayoutMk cId="4054102650" sldId="2147483651"/>
          </pc:sldLayoutMkLst>
        </pc:sldLayoutChg>
        <pc:sldLayoutChg chg="setBg">
          <pc:chgData name="Owen Hoek" userId="ae43f909e3cb95c1" providerId="LiveId" clId="{A53DC7F4-C946-4693-833F-00FE52B3508B}" dt="2026-01-23T08:10:11.332" v="61"/>
          <pc:sldLayoutMkLst>
            <pc:docMk/>
            <pc:sldMasterMk cId="2643909173" sldId="2147483648"/>
            <pc:sldLayoutMk cId="2024018355" sldId="2147483652"/>
          </pc:sldLayoutMkLst>
        </pc:sldLayoutChg>
        <pc:sldLayoutChg chg="setBg">
          <pc:chgData name="Owen Hoek" userId="ae43f909e3cb95c1" providerId="LiveId" clId="{A53DC7F4-C946-4693-833F-00FE52B3508B}" dt="2026-01-23T08:10:11.332" v="61"/>
          <pc:sldLayoutMkLst>
            <pc:docMk/>
            <pc:sldMasterMk cId="2643909173" sldId="2147483648"/>
            <pc:sldLayoutMk cId="1368498784" sldId="2147483653"/>
          </pc:sldLayoutMkLst>
        </pc:sldLayoutChg>
        <pc:sldLayoutChg chg="setBg">
          <pc:chgData name="Owen Hoek" userId="ae43f909e3cb95c1" providerId="LiveId" clId="{A53DC7F4-C946-4693-833F-00FE52B3508B}" dt="2026-01-23T08:10:11.332" v="61"/>
          <pc:sldLayoutMkLst>
            <pc:docMk/>
            <pc:sldMasterMk cId="2643909173" sldId="2147483648"/>
            <pc:sldLayoutMk cId="2102083895" sldId="2147483654"/>
          </pc:sldLayoutMkLst>
        </pc:sldLayoutChg>
        <pc:sldLayoutChg chg="setBg">
          <pc:chgData name="Owen Hoek" userId="ae43f909e3cb95c1" providerId="LiveId" clId="{A53DC7F4-C946-4693-833F-00FE52B3508B}" dt="2026-01-23T08:10:11.332" v="61"/>
          <pc:sldLayoutMkLst>
            <pc:docMk/>
            <pc:sldMasterMk cId="2643909173" sldId="2147483648"/>
            <pc:sldLayoutMk cId="2176490818" sldId="2147483655"/>
          </pc:sldLayoutMkLst>
        </pc:sldLayoutChg>
        <pc:sldLayoutChg chg="setBg">
          <pc:chgData name="Owen Hoek" userId="ae43f909e3cb95c1" providerId="LiveId" clId="{A53DC7F4-C946-4693-833F-00FE52B3508B}" dt="2026-01-23T08:10:11.332" v="61"/>
          <pc:sldLayoutMkLst>
            <pc:docMk/>
            <pc:sldMasterMk cId="2643909173" sldId="2147483648"/>
            <pc:sldLayoutMk cId="757025432" sldId="2147483656"/>
          </pc:sldLayoutMkLst>
        </pc:sldLayoutChg>
        <pc:sldLayoutChg chg="setBg">
          <pc:chgData name="Owen Hoek" userId="ae43f909e3cb95c1" providerId="LiveId" clId="{A53DC7F4-C946-4693-833F-00FE52B3508B}" dt="2026-01-23T08:10:11.332" v="61"/>
          <pc:sldLayoutMkLst>
            <pc:docMk/>
            <pc:sldMasterMk cId="2643909173" sldId="2147483648"/>
            <pc:sldLayoutMk cId="864084903" sldId="2147483657"/>
          </pc:sldLayoutMkLst>
        </pc:sldLayoutChg>
        <pc:sldLayoutChg chg="setBg">
          <pc:chgData name="Owen Hoek" userId="ae43f909e3cb95c1" providerId="LiveId" clId="{A53DC7F4-C946-4693-833F-00FE52B3508B}" dt="2026-01-23T08:10:11.332" v="61"/>
          <pc:sldLayoutMkLst>
            <pc:docMk/>
            <pc:sldMasterMk cId="2643909173" sldId="2147483648"/>
            <pc:sldLayoutMk cId="3813768140" sldId="2147483658"/>
          </pc:sldLayoutMkLst>
        </pc:sldLayoutChg>
        <pc:sldLayoutChg chg="setBg">
          <pc:chgData name="Owen Hoek" userId="ae43f909e3cb95c1" providerId="LiveId" clId="{A53DC7F4-C946-4693-833F-00FE52B3508B}" dt="2026-01-23T08:10:11.332" v="61"/>
          <pc:sldLayoutMkLst>
            <pc:docMk/>
            <pc:sldMasterMk cId="2643909173" sldId="2147483648"/>
            <pc:sldLayoutMk cId="2646348877"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816AD-7C8C-4CFE-BAFF-784E1D7E3365}" type="datetimeFigureOut">
              <a:rPr lang="nl-NL" smtClean="0"/>
              <a:t>7-3-2026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040BA-4D8C-446D-8F9F-12845536DCA2}" type="slidenum">
              <a:rPr lang="nl-NL" smtClean="0"/>
              <a:t>‹nr.›</a:t>
            </a:fld>
            <a:endParaRPr lang="nl-NL"/>
          </a:p>
        </p:txBody>
      </p:sp>
    </p:spTree>
    <p:extLst>
      <p:ext uri="{BB962C8B-B14F-4D97-AF65-F5344CB8AC3E}">
        <p14:creationId xmlns:p14="http://schemas.microsoft.com/office/powerpoint/2010/main" val="3984637328"/>
      </p:ext>
    </p:extLst>
  </p:cSld>
  <p:clrMap bg1="lt1" tx1="dk1" bg2="lt2" tx2="dk2" accent1="accent1" accent2="accent2" accent3="accent3" accent4="accent4" accent5="accent5" accent6="accent6" hlink="hlink" folHlink="folHlink"/>
  <p:notesStyle>
    <a:lvl1pPr marL="0" algn="l" defTabSz="914312" rtl="0" eaLnBrk="1" latinLnBrk="0" hangingPunct="1">
      <a:defRPr sz="1200" kern="1200">
        <a:solidFill>
          <a:schemeClr val="tx1"/>
        </a:solidFill>
        <a:latin typeface="+mn-lt"/>
        <a:ea typeface="+mn-ea"/>
        <a:cs typeface="+mn-cs"/>
      </a:defRPr>
    </a:lvl1pPr>
    <a:lvl2pPr marL="457156" algn="l" defTabSz="914312" rtl="0" eaLnBrk="1" latinLnBrk="0" hangingPunct="1">
      <a:defRPr sz="1200" kern="1200">
        <a:solidFill>
          <a:schemeClr val="tx1"/>
        </a:solidFill>
        <a:latin typeface="+mn-lt"/>
        <a:ea typeface="+mn-ea"/>
        <a:cs typeface="+mn-cs"/>
      </a:defRPr>
    </a:lvl2pPr>
    <a:lvl3pPr marL="914312" algn="l" defTabSz="914312" rtl="0" eaLnBrk="1" latinLnBrk="0" hangingPunct="1">
      <a:defRPr sz="1200" kern="1200">
        <a:solidFill>
          <a:schemeClr val="tx1"/>
        </a:solidFill>
        <a:latin typeface="+mn-lt"/>
        <a:ea typeface="+mn-ea"/>
        <a:cs typeface="+mn-cs"/>
      </a:defRPr>
    </a:lvl3pPr>
    <a:lvl4pPr marL="1371469" algn="l" defTabSz="914312" rtl="0" eaLnBrk="1" latinLnBrk="0" hangingPunct="1">
      <a:defRPr sz="1200" kern="1200">
        <a:solidFill>
          <a:schemeClr val="tx1"/>
        </a:solidFill>
        <a:latin typeface="+mn-lt"/>
        <a:ea typeface="+mn-ea"/>
        <a:cs typeface="+mn-cs"/>
      </a:defRPr>
    </a:lvl4pPr>
    <a:lvl5pPr marL="1828626" algn="l" defTabSz="914312" rtl="0" eaLnBrk="1" latinLnBrk="0" hangingPunct="1">
      <a:defRPr sz="1200" kern="1200">
        <a:solidFill>
          <a:schemeClr val="tx1"/>
        </a:solidFill>
        <a:latin typeface="+mn-lt"/>
        <a:ea typeface="+mn-ea"/>
        <a:cs typeface="+mn-cs"/>
      </a:defRPr>
    </a:lvl5pPr>
    <a:lvl6pPr marL="2285782" algn="l" defTabSz="914312" rtl="0" eaLnBrk="1" latinLnBrk="0" hangingPunct="1">
      <a:defRPr sz="1200" kern="1200">
        <a:solidFill>
          <a:schemeClr val="tx1"/>
        </a:solidFill>
        <a:latin typeface="+mn-lt"/>
        <a:ea typeface="+mn-ea"/>
        <a:cs typeface="+mn-cs"/>
      </a:defRPr>
    </a:lvl6pPr>
    <a:lvl7pPr marL="2742938" algn="l" defTabSz="914312" rtl="0" eaLnBrk="1" latinLnBrk="0" hangingPunct="1">
      <a:defRPr sz="1200" kern="1200">
        <a:solidFill>
          <a:schemeClr val="tx1"/>
        </a:solidFill>
        <a:latin typeface="+mn-lt"/>
        <a:ea typeface="+mn-ea"/>
        <a:cs typeface="+mn-cs"/>
      </a:defRPr>
    </a:lvl7pPr>
    <a:lvl8pPr marL="3200094" algn="l" defTabSz="914312" rtl="0" eaLnBrk="1" latinLnBrk="0" hangingPunct="1">
      <a:defRPr sz="1200" kern="1200">
        <a:solidFill>
          <a:schemeClr val="tx1"/>
        </a:solidFill>
        <a:latin typeface="+mn-lt"/>
        <a:ea typeface="+mn-ea"/>
        <a:cs typeface="+mn-cs"/>
      </a:defRPr>
    </a:lvl8pPr>
    <a:lvl9pPr marL="3657251" algn="l" defTabSz="9143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52040BA-4D8C-446D-8F9F-12845536DCA2}" type="slidenum">
              <a:rPr lang="nl-NL" smtClean="0"/>
              <a:t>8</a:t>
            </a:fld>
            <a:endParaRPr lang="nl-NL"/>
          </a:p>
        </p:txBody>
      </p:sp>
    </p:spTree>
    <p:extLst>
      <p:ext uri="{BB962C8B-B14F-4D97-AF65-F5344CB8AC3E}">
        <p14:creationId xmlns:p14="http://schemas.microsoft.com/office/powerpoint/2010/main" val="3013850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1D3819-35FB-D027-7ECA-D4F2363F486F}"/>
              </a:ext>
            </a:extLst>
          </p:cNvPr>
          <p:cNvSpPr>
            <a:spLocks noGrp="1"/>
          </p:cNvSpPr>
          <p:nvPr>
            <p:ph type="ctrTitle"/>
          </p:nvPr>
        </p:nvSpPr>
        <p:spPr>
          <a:xfrm>
            <a:off x="1524000" y="1122364"/>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D7F11ED-F230-1922-A5CC-836AD2F3BCF3}"/>
              </a:ext>
            </a:extLst>
          </p:cNvPr>
          <p:cNvSpPr>
            <a:spLocks noGrp="1"/>
          </p:cNvSpPr>
          <p:nvPr>
            <p:ph type="subTitle" idx="1"/>
          </p:nvPr>
        </p:nvSpPr>
        <p:spPr>
          <a:xfrm>
            <a:off x="1524000" y="3602038"/>
            <a:ext cx="9144000" cy="1655762"/>
          </a:xfrm>
        </p:spPr>
        <p:txBody>
          <a:bodyPr/>
          <a:lstStyle>
            <a:lvl1pPr marL="0" indent="0" algn="ctr">
              <a:buNone/>
              <a:defRPr sz="2401"/>
            </a:lvl1pPr>
            <a:lvl2pPr marL="457218" indent="0" algn="ctr">
              <a:buNone/>
              <a:defRPr sz="2000"/>
            </a:lvl2pPr>
            <a:lvl3pPr marL="914436" indent="0" algn="ctr">
              <a:buNone/>
              <a:defRPr sz="1800"/>
            </a:lvl3pPr>
            <a:lvl4pPr marL="1371654" indent="0" algn="ctr">
              <a:buNone/>
              <a:defRPr sz="1600"/>
            </a:lvl4pPr>
            <a:lvl5pPr marL="1828872" indent="0" algn="ctr">
              <a:buNone/>
              <a:defRPr sz="1600"/>
            </a:lvl5pPr>
            <a:lvl6pPr marL="2286090" indent="0" algn="ctr">
              <a:buNone/>
              <a:defRPr sz="1600"/>
            </a:lvl6pPr>
            <a:lvl7pPr marL="2743308" indent="0" algn="ctr">
              <a:buNone/>
              <a:defRPr sz="1600"/>
            </a:lvl7pPr>
            <a:lvl8pPr marL="3200526" indent="0" algn="ctr">
              <a:buNone/>
              <a:defRPr sz="1600"/>
            </a:lvl8pPr>
            <a:lvl9pPr marL="3657744"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560C2FA-E25F-9E72-7AB8-632CE6DD0322}"/>
              </a:ext>
            </a:extLst>
          </p:cNvPr>
          <p:cNvSpPr>
            <a:spLocks noGrp="1"/>
          </p:cNvSpPr>
          <p:nvPr>
            <p:ph type="dt" sz="half" idx="10"/>
          </p:nvPr>
        </p:nvSpPr>
        <p:spPr/>
        <p:txBody>
          <a:bodyPr/>
          <a:lstStyle/>
          <a:p>
            <a:fld id="{7D5DAC4D-0371-4B59-9146-4093939B4998}" type="datetimeFigureOut">
              <a:rPr lang="nl-NL" smtClean="0"/>
              <a:t>7-3-2026</a:t>
            </a:fld>
            <a:endParaRPr lang="nl-NL"/>
          </a:p>
        </p:txBody>
      </p:sp>
      <p:sp>
        <p:nvSpPr>
          <p:cNvPr id="5" name="Tijdelijke aanduiding voor voettekst 4">
            <a:extLst>
              <a:ext uri="{FF2B5EF4-FFF2-40B4-BE49-F238E27FC236}">
                <a16:creationId xmlns:a16="http://schemas.microsoft.com/office/drawing/2014/main" id="{BC652636-AC53-D236-496B-B5F5C5629D9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EF5AD8-BD7B-4A43-8572-BBBA7411BF4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018112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4C415-58F2-EF64-CCA2-51EBCCBC384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09F9BCA-C13D-BEBA-B038-5E8DFFC00F0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9D29BF-16E8-5D1C-DC54-B435ECA1FA34}"/>
              </a:ext>
            </a:extLst>
          </p:cNvPr>
          <p:cNvSpPr>
            <a:spLocks noGrp="1"/>
          </p:cNvSpPr>
          <p:nvPr>
            <p:ph type="dt" sz="half" idx="10"/>
          </p:nvPr>
        </p:nvSpPr>
        <p:spPr/>
        <p:txBody>
          <a:bodyPr/>
          <a:lstStyle/>
          <a:p>
            <a:fld id="{7D5DAC4D-0371-4B59-9146-4093939B4998}" type="datetimeFigureOut">
              <a:rPr lang="nl-NL" smtClean="0"/>
              <a:t>7-3-2026</a:t>
            </a:fld>
            <a:endParaRPr lang="nl-NL"/>
          </a:p>
        </p:txBody>
      </p:sp>
      <p:sp>
        <p:nvSpPr>
          <p:cNvPr id="5" name="Tijdelijke aanduiding voor voettekst 4">
            <a:extLst>
              <a:ext uri="{FF2B5EF4-FFF2-40B4-BE49-F238E27FC236}">
                <a16:creationId xmlns:a16="http://schemas.microsoft.com/office/drawing/2014/main" id="{4A6D36C2-3B9C-AA8C-0E2C-C7AC306AE1A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1C755D-D913-EEFE-2242-8AD8F6439C4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381376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9E7EED5-3EB3-2DE8-1EAC-3BC68126503C}"/>
              </a:ext>
            </a:extLst>
          </p:cNvPr>
          <p:cNvSpPr>
            <a:spLocks noGrp="1"/>
          </p:cNvSpPr>
          <p:nvPr>
            <p:ph type="title" orient="vert"/>
          </p:nvPr>
        </p:nvSpPr>
        <p:spPr>
          <a:xfrm>
            <a:off x="8724900" y="365126"/>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25B5DC5-B1E7-2CA6-029D-BF34F5239685}"/>
              </a:ext>
            </a:extLst>
          </p:cNvPr>
          <p:cNvSpPr>
            <a:spLocks noGrp="1"/>
          </p:cNvSpPr>
          <p:nvPr>
            <p:ph type="body" orient="vert" idx="1"/>
          </p:nvPr>
        </p:nvSpPr>
        <p:spPr>
          <a:xfrm>
            <a:off x="838200" y="365126"/>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7D0DD4-1A86-B191-5146-46874D773CB2}"/>
              </a:ext>
            </a:extLst>
          </p:cNvPr>
          <p:cNvSpPr>
            <a:spLocks noGrp="1"/>
          </p:cNvSpPr>
          <p:nvPr>
            <p:ph type="dt" sz="half" idx="10"/>
          </p:nvPr>
        </p:nvSpPr>
        <p:spPr/>
        <p:txBody>
          <a:bodyPr/>
          <a:lstStyle/>
          <a:p>
            <a:fld id="{7D5DAC4D-0371-4B59-9146-4093939B4998}" type="datetimeFigureOut">
              <a:rPr lang="nl-NL" smtClean="0"/>
              <a:t>7-3-2026</a:t>
            </a:fld>
            <a:endParaRPr lang="nl-NL"/>
          </a:p>
        </p:txBody>
      </p:sp>
      <p:sp>
        <p:nvSpPr>
          <p:cNvPr id="5" name="Tijdelijke aanduiding voor voettekst 4">
            <a:extLst>
              <a:ext uri="{FF2B5EF4-FFF2-40B4-BE49-F238E27FC236}">
                <a16:creationId xmlns:a16="http://schemas.microsoft.com/office/drawing/2014/main" id="{5207485A-8842-7040-49CA-90D22B40CD9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082F865-388C-479D-CC2C-50C1BC3F24E7}"/>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64634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C74C0-C29F-4AC0-B394-52E318D0464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3F9FD8-46A0-C146-4B07-37ABC700A1E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887AB63-18D2-A0D9-0E4F-FB4C9F5380ED}"/>
              </a:ext>
            </a:extLst>
          </p:cNvPr>
          <p:cNvSpPr>
            <a:spLocks noGrp="1"/>
          </p:cNvSpPr>
          <p:nvPr>
            <p:ph type="dt" sz="half" idx="10"/>
          </p:nvPr>
        </p:nvSpPr>
        <p:spPr/>
        <p:txBody>
          <a:bodyPr/>
          <a:lstStyle/>
          <a:p>
            <a:fld id="{7D5DAC4D-0371-4B59-9146-4093939B4998}" type="datetimeFigureOut">
              <a:rPr lang="nl-NL" smtClean="0"/>
              <a:t>7-3-2026</a:t>
            </a:fld>
            <a:endParaRPr lang="nl-NL"/>
          </a:p>
        </p:txBody>
      </p:sp>
      <p:sp>
        <p:nvSpPr>
          <p:cNvPr id="5" name="Tijdelijke aanduiding voor voettekst 4">
            <a:extLst>
              <a:ext uri="{FF2B5EF4-FFF2-40B4-BE49-F238E27FC236}">
                <a16:creationId xmlns:a16="http://schemas.microsoft.com/office/drawing/2014/main" id="{8A2920D4-6308-8A83-962C-0F60E9413C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339840-981E-26C4-A641-F9A294810FF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55453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D48D94-B4EF-FCA6-FA78-EBEA78260331}"/>
              </a:ext>
            </a:extLst>
          </p:cNvPr>
          <p:cNvSpPr>
            <a:spLocks noGrp="1"/>
          </p:cNvSpPr>
          <p:nvPr>
            <p:ph type="title"/>
          </p:nvPr>
        </p:nvSpPr>
        <p:spPr>
          <a:xfrm>
            <a:off x="831850" y="1709739"/>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83248FF-B78D-6517-CA7C-042B9B38EA50}"/>
              </a:ext>
            </a:extLst>
          </p:cNvPr>
          <p:cNvSpPr>
            <a:spLocks noGrp="1"/>
          </p:cNvSpPr>
          <p:nvPr>
            <p:ph type="body" idx="1"/>
          </p:nvPr>
        </p:nvSpPr>
        <p:spPr>
          <a:xfrm>
            <a:off x="831850" y="4589464"/>
            <a:ext cx="10515600" cy="1500187"/>
          </a:xfrm>
        </p:spPr>
        <p:txBody>
          <a:bodyPr/>
          <a:lstStyle>
            <a:lvl1pPr marL="0" indent="0">
              <a:buNone/>
              <a:defRPr sz="2401">
                <a:solidFill>
                  <a:schemeClr val="tx1">
                    <a:tint val="82000"/>
                  </a:schemeClr>
                </a:solidFill>
              </a:defRPr>
            </a:lvl1pPr>
            <a:lvl2pPr marL="457218" indent="0">
              <a:buNone/>
              <a:defRPr sz="2000">
                <a:solidFill>
                  <a:schemeClr val="tx1">
                    <a:tint val="82000"/>
                  </a:schemeClr>
                </a:solidFill>
              </a:defRPr>
            </a:lvl2pPr>
            <a:lvl3pPr marL="914436" indent="0">
              <a:buNone/>
              <a:defRPr sz="1800">
                <a:solidFill>
                  <a:schemeClr val="tx1">
                    <a:tint val="82000"/>
                  </a:schemeClr>
                </a:solidFill>
              </a:defRPr>
            </a:lvl3pPr>
            <a:lvl4pPr marL="1371654" indent="0">
              <a:buNone/>
              <a:defRPr sz="1600">
                <a:solidFill>
                  <a:schemeClr val="tx1">
                    <a:tint val="82000"/>
                  </a:schemeClr>
                </a:solidFill>
              </a:defRPr>
            </a:lvl4pPr>
            <a:lvl5pPr marL="1828872" indent="0">
              <a:buNone/>
              <a:defRPr sz="1600">
                <a:solidFill>
                  <a:schemeClr val="tx1">
                    <a:tint val="82000"/>
                  </a:schemeClr>
                </a:solidFill>
              </a:defRPr>
            </a:lvl5pPr>
            <a:lvl6pPr marL="2286090" indent="0">
              <a:buNone/>
              <a:defRPr sz="1600">
                <a:solidFill>
                  <a:schemeClr val="tx1">
                    <a:tint val="82000"/>
                  </a:schemeClr>
                </a:solidFill>
              </a:defRPr>
            </a:lvl6pPr>
            <a:lvl7pPr marL="2743308" indent="0">
              <a:buNone/>
              <a:defRPr sz="1600">
                <a:solidFill>
                  <a:schemeClr val="tx1">
                    <a:tint val="82000"/>
                  </a:schemeClr>
                </a:solidFill>
              </a:defRPr>
            </a:lvl7pPr>
            <a:lvl8pPr marL="3200526" indent="0">
              <a:buNone/>
              <a:defRPr sz="1600">
                <a:solidFill>
                  <a:schemeClr val="tx1">
                    <a:tint val="82000"/>
                  </a:schemeClr>
                </a:solidFill>
              </a:defRPr>
            </a:lvl8pPr>
            <a:lvl9pPr marL="3657744"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CDDA537-1ABC-2561-A499-451FEDC1A15E}"/>
              </a:ext>
            </a:extLst>
          </p:cNvPr>
          <p:cNvSpPr>
            <a:spLocks noGrp="1"/>
          </p:cNvSpPr>
          <p:nvPr>
            <p:ph type="dt" sz="half" idx="10"/>
          </p:nvPr>
        </p:nvSpPr>
        <p:spPr/>
        <p:txBody>
          <a:bodyPr/>
          <a:lstStyle/>
          <a:p>
            <a:fld id="{7D5DAC4D-0371-4B59-9146-4093939B4998}" type="datetimeFigureOut">
              <a:rPr lang="nl-NL" smtClean="0"/>
              <a:t>7-3-2026</a:t>
            </a:fld>
            <a:endParaRPr lang="nl-NL"/>
          </a:p>
        </p:txBody>
      </p:sp>
      <p:sp>
        <p:nvSpPr>
          <p:cNvPr id="5" name="Tijdelijke aanduiding voor voettekst 4">
            <a:extLst>
              <a:ext uri="{FF2B5EF4-FFF2-40B4-BE49-F238E27FC236}">
                <a16:creationId xmlns:a16="http://schemas.microsoft.com/office/drawing/2014/main" id="{0777C1A0-F44D-D612-2287-6C8EAC9511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F42DA0-BF27-2776-8A4B-D3AF96A8ADE8}"/>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405410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47D31-BA75-21CC-5103-90236AFBBD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8213968-868A-57D2-BB44-32FAC111800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CED80A3-7939-76D0-D1F9-4D62A4DA73C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0001B93-B93E-A666-C799-801CD6A3630C}"/>
              </a:ext>
            </a:extLst>
          </p:cNvPr>
          <p:cNvSpPr>
            <a:spLocks noGrp="1"/>
          </p:cNvSpPr>
          <p:nvPr>
            <p:ph type="dt" sz="half" idx="10"/>
          </p:nvPr>
        </p:nvSpPr>
        <p:spPr/>
        <p:txBody>
          <a:bodyPr/>
          <a:lstStyle/>
          <a:p>
            <a:fld id="{7D5DAC4D-0371-4B59-9146-4093939B4998}" type="datetimeFigureOut">
              <a:rPr lang="nl-NL" smtClean="0"/>
              <a:t>7-3-2026</a:t>
            </a:fld>
            <a:endParaRPr lang="nl-NL"/>
          </a:p>
        </p:txBody>
      </p:sp>
      <p:sp>
        <p:nvSpPr>
          <p:cNvPr id="6" name="Tijdelijke aanduiding voor voettekst 5">
            <a:extLst>
              <a:ext uri="{FF2B5EF4-FFF2-40B4-BE49-F238E27FC236}">
                <a16:creationId xmlns:a16="http://schemas.microsoft.com/office/drawing/2014/main" id="{FAECBCC8-91F6-001E-BD9F-51D8DC7F06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F434B3-58F4-0220-3734-AFD17F52BA8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02401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A5283F-B706-562D-B263-E67A9DCC77B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BCE856A-9200-1115-BB20-F3913C859B99}"/>
              </a:ext>
            </a:extLst>
          </p:cNvPr>
          <p:cNvSpPr>
            <a:spLocks noGrp="1"/>
          </p:cNvSpPr>
          <p:nvPr>
            <p:ph type="body" idx="1"/>
          </p:nvPr>
        </p:nvSpPr>
        <p:spPr>
          <a:xfrm>
            <a:off x="839789" y="1681163"/>
            <a:ext cx="5157787"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9FDBA07-31F1-A679-24F2-17902AC0C826}"/>
              </a:ext>
            </a:extLst>
          </p:cNvPr>
          <p:cNvSpPr>
            <a:spLocks noGrp="1"/>
          </p:cNvSpPr>
          <p:nvPr>
            <p:ph sz="half" idx="2"/>
          </p:nvPr>
        </p:nvSpPr>
        <p:spPr>
          <a:xfrm>
            <a:off x="839789" y="2505076"/>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280AFF7-D113-8832-922E-DB3020D12881}"/>
              </a:ext>
            </a:extLst>
          </p:cNvPr>
          <p:cNvSpPr>
            <a:spLocks noGrp="1"/>
          </p:cNvSpPr>
          <p:nvPr>
            <p:ph type="body" sz="quarter" idx="3"/>
          </p:nvPr>
        </p:nvSpPr>
        <p:spPr>
          <a:xfrm>
            <a:off x="6172200" y="1681163"/>
            <a:ext cx="5183188"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3AEA7F6-E20C-B583-0508-6DB187B8664E}"/>
              </a:ext>
            </a:extLst>
          </p:cNvPr>
          <p:cNvSpPr>
            <a:spLocks noGrp="1"/>
          </p:cNvSpPr>
          <p:nvPr>
            <p:ph sz="quarter" idx="4"/>
          </p:nvPr>
        </p:nvSpPr>
        <p:spPr>
          <a:xfrm>
            <a:off x="6172200" y="2505076"/>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F0E6A8D-0480-2763-C473-EF080F8DE8EE}"/>
              </a:ext>
            </a:extLst>
          </p:cNvPr>
          <p:cNvSpPr>
            <a:spLocks noGrp="1"/>
          </p:cNvSpPr>
          <p:nvPr>
            <p:ph type="dt" sz="half" idx="10"/>
          </p:nvPr>
        </p:nvSpPr>
        <p:spPr/>
        <p:txBody>
          <a:bodyPr/>
          <a:lstStyle/>
          <a:p>
            <a:fld id="{7D5DAC4D-0371-4B59-9146-4093939B4998}" type="datetimeFigureOut">
              <a:rPr lang="nl-NL" smtClean="0"/>
              <a:t>7-3-2026</a:t>
            </a:fld>
            <a:endParaRPr lang="nl-NL"/>
          </a:p>
        </p:txBody>
      </p:sp>
      <p:sp>
        <p:nvSpPr>
          <p:cNvPr id="8" name="Tijdelijke aanduiding voor voettekst 7">
            <a:extLst>
              <a:ext uri="{FF2B5EF4-FFF2-40B4-BE49-F238E27FC236}">
                <a16:creationId xmlns:a16="http://schemas.microsoft.com/office/drawing/2014/main" id="{44DCADE9-DA1E-AF77-087D-DBCB2CDE526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3C290D0-1C82-1B0C-66BE-D45673626306}"/>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368498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5F2F4-E0CC-A2DB-275C-15227B12456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2782B22-E5E2-EF84-8B1D-A8917D973CD5}"/>
              </a:ext>
            </a:extLst>
          </p:cNvPr>
          <p:cNvSpPr>
            <a:spLocks noGrp="1"/>
          </p:cNvSpPr>
          <p:nvPr>
            <p:ph type="dt" sz="half" idx="10"/>
          </p:nvPr>
        </p:nvSpPr>
        <p:spPr/>
        <p:txBody>
          <a:bodyPr/>
          <a:lstStyle/>
          <a:p>
            <a:fld id="{7D5DAC4D-0371-4B59-9146-4093939B4998}" type="datetimeFigureOut">
              <a:rPr lang="nl-NL" smtClean="0"/>
              <a:t>7-3-2026</a:t>
            </a:fld>
            <a:endParaRPr lang="nl-NL"/>
          </a:p>
        </p:txBody>
      </p:sp>
      <p:sp>
        <p:nvSpPr>
          <p:cNvPr id="4" name="Tijdelijke aanduiding voor voettekst 3">
            <a:extLst>
              <a:ext uri="{FF2B5EF4-FFF2-40B4-BE49-F238E27FC236}">
                <a16:creationId xmlns:a16="http://schemas.microsoft.com/office/drawing/2014/main" id="{6EFFF9AC-2C28-409E-8D0D-C5AED202006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F4E443C-9C96-DC83-DA8A-68BF6EEACB13}"/>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0208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14F17C1-010D-27E6-9765-B5EFD7593D4C}"/>
              </a:ext>
            </a:extLst>
          </p:cNvPr>
          <p:cNvSpPr>
            <a:spLocks noGrp="1"/>
          </p:cNvSpPr>
          <p:nvPr>
            <p:ph type="dt" sz="half" idx="10"/>
          </p:nvPr>
        </p:nvSpPr>
        <p:spPr/>
        <p:txBody>
          <a:bodyPr/>
          <a:lstStyle/>
          <a:p>
            <a:fld id="{7D5DAC4D-0371-4B59-9146-4093939B4998}" type="datetimeFigureOut">
              <a:rPr lang="nl-NL" smtClean="0"/>
              <a:t>7-3-2026</a:t>
            </a:fld>
            <a:endParaRPr lang="nl-NL"/>
          </a:p>
        </p:txBody>
      </p:sp>
      <p:sp>
        <p:nvSpPr>
          <p:cNvPr id="3" name="Tijdelijke aanduiding voor voettekst 2">
            <a:extLst>
              <a:ext uri="{FF2B5EF4-FFF2-40B4-BE49-F238E27FC236}">
                <a16:creationId xmlns:a16="http://schemas.microsoft.com/office/drawing/2014/main" id="{B52090C8-49EA-5253-25FA-00F39149060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3674ED9-614A-D253-05F7-F2FB6844575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7649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77D4D-47ED-B882-1E3F-FC0869504B82}"/>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5CF3B09-D454-E3F3-804B-7A206C6404A8}"/>
              </a:ext>
            </a:extLst>
          </p:cNvPr>
          <p:cNvSpPr>
            <a:spLocks noGrp="1"/>
          </p:cNvSpPr>
          <p:nvPr>
            <p:ph idx="1"/>
          </p:nvPr>
        </p:nvSpPr>
        <p:spPr>
          <a:xfrm>
            <a:off x="5183188" y="987426"/>
            <a:ext cx="6172200"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6B17B27-B040-5A46-F5D7-4CBB87C486BA}"/>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DD8A9F9-C739-300B-E055-47D7D0193EC7}"/>
              </a:ext>
            </a:extLst>
          </p:cNvPr>
          <p:cNvSpPr>
            <a:spLocks noGrp="1"/>
          </p:cNvSpPr>
          <p:nvPr>
            <p:ph type="dt" sz="half" idx="10"/>
          </p:nvPr>
        </p:nvSpPr>
        <p:spPr/>
        <p:txBody>
          <a:bodyPr/>
          <a:lstStyle/>
          <a:p>
            <a:fld id="{7D5DAC4D-0371-4B59-9146-4093939B4998}" type="datetimeFigureOut">
              <a:rPr lang="nl-NL" smtClean="0"/>
              <a:t>7-3-2026</a:t>
            </a:fld>
            <a:endParaRPr lang="nl-NL"/>
          </a:p>
        </p:txBody>
      </p:sp>
      <p:sp>
        <p:nvSpPr>
          <p:cNvPr id="6" name="Tijdelijke aanduiding voor voettekst 5">
            <a:extLst>
              <a:ext uri="{FF2B5EF4-FFF2-40B4-BE49-F238E27FC236}">
                <a16:creationId xmlns:a16="http://schemas.microsoft.com/office/drawing/2014/main" id="{A01EF076-3821-3CE8-D73C-E0535FD6776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BC870E9-1B6D-EAEE-04BC-8832CFBEA29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75702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69608-8ACE-870C-A7DA-5EBD3AF8F98E}"/>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8D75BC0-978D-7C96-E4FA-1F78972FE986}"/>
              </a:ext>
            </a:extLst>
          </p:cNvPr>
          <p:cNvSpPr>
            <a:spLocks noGrp="1"/>
          </p:cNvSpPr>
          <p:nvPr>
            <p:ph type="pic" idx="1"/>
          </p:nvPr>
        </p:nvSpPr>
        <p:spPr>
          <a:xfrm>
            <a:off x="5183188" y="987426"/>
            <a:ext cx="6172200" cy="4873625"/>
          </a:xfrm>
        </p:spPr>
        <p:txBody>
          <a:bodyPr/>
          <a:lstStyle>
            <a:lvl1pPr marL="0" indent="0">
              <a:buNone/>
              <a:defRPr sz="3200"/>
            </a:lvl1pPr>
            <a:lvl2pPr marL="457218" indent="0">
              <a:buNone/>
              <a:defRPr sz="2800"/>
            </a:lvl2pPr>
            <a:lvl3pPr marL="914436" indent="0">
              <a:buNone/>
              <a:defRPr sz="2401"/>
            </a:lvl3pPr>
            <a:lvl4pPr marL="1371654" indent="0">
              <a:buNone/>
              <a:defRPr sz="2000"/>
            </a:lvl4pPr>
            <a:lvl5pPr marL="1828872" indent="0">
              <a:buNone/>
              <a:defRPr sz="2000"/>
            </a:lvl5pPr>
            <a:lvl6pPr marL="2286090" indent="0">
              <a:buNone/>
              <a:defRPr sz="2000"/>
            </a:lvl6pPr>
            <a:lvl7pPr marL="2743308" indent="0">
              <a:buNone/>
              <a:defRPr sz="2000"/>
            </a:lvl7pPr>
            <a:lvl8pPr marL="3200526" indent="0">
              <a:buNone/>
              <a:defRPr sz="2000"/>
            </a:lvl8pPr>
            <a:lvl9pPr marL="3657744" indent="0">
              <a:buNone/>
              <a:defRPr sz="2000"/>
            </a:lvl9pPr>
          </a:lstStyle>
          <a:p>
            <a:endParaRPr lang="nl-NL"/>
          </a:p>
        </p:txBody>
      </p:sp>
      <p:sp>
        <p:nvSpPr>
          <p:cNvPr id="4" name="Tijdelijke aanduiding voor tekst 3">
            <a:extLst>
              <a:ext uri="{FF2B5EF4-FFF2-40B4-BE49-F238E27FC236}">
                <a16:creationId xmlns:a16="http://schemas.microsoft.com/office/drawing/2014/main" id="{460FC7F7-150B-5E27-B98F-08F4241FBC98}"/>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725AD4B-2484-682B-EBD7-5FE931AD422D}"/>
              </a:ext>
            </a:extLst>
          </p:cNvPr>
          <p:cNvSpPr>
            <a:spLocks noGrp="1"/>
          </p:cNvSpPr>
          <p:nvPr>
            <p:ph type="dt" sz="half" idx="10"/>
          </p:nvPr>
        </p:nvSpPr>
        <p:spPr/>
        <p:txBody>
          <a:bodyPr/>
          <a:lstStyle/>
          <a:p>
            <a:fld id="{7D5DAC4D-0371-4B59-9146-4093939B4998}" type="datetimeFigureOut">
              <a:rPr lang="nl-NL" smtClean="0"/>
              <a:t>7-3-2026</a:t>
            </a:fld>
            <a:endParaRPr lang="nl-NL"/>
          </a:p>
        </p:txBody>
      </p:sp>
      <p:sp>
        <p:nvSpPr>
          <p:cNvPr id="6" name="Tijdelijke aanduiding voor voettekst 5">
            <a:extLst>
              <a:ext uri="{FF2B5EF4-FFF2-40B4-BE49-F238E27FC236}">
                <a16:creationId xmlns:a16="http://schemas.microsoft.com/office/drawing/2014/main" id="{D5CFDBC8-FF53-B451-3F37-65CBC27B0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A78DBAB-DEB0-44E8-DC1E-9BDEE4D255EB}"/>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864084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F2722B3-A4A5-3F01-DCCD-58106DF278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26F5935-3DA6-6C90-CD25-3D0608B7D7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B5FC60-511F-C4ED-DBFC-87894D4DB45C}"/>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5DAC4D-0371-4B59-9146-4093939B4998}" type="datetimeFigureOut">
              <a:rPr lang="nl-NL" smtClean="0"/>
              <a:t>7-3-2026</a:t>
            </a:fld>
            <a:endParaRPr lang="nl-NL"/>
          </a:p>
        </p:txBody>
      </p:sp>
      <p:sp>
        <p:nvSpPr>
          <p:cNvPr id="5" name="Tijdelijke aanduiding voor voettekst 4">
            <a:extLst>
              <a:ext uri="{FF2B5EF4-FFF2-40B4-BE49-F238E27FC236}">
                <a16:creationId xmlns:a16="http://schemas.microsoft.com/office/drawing/2014/main" id="{A10E9D8E-C498-EA19-E77A-66FD77CC463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E657EDD2-5EB9-A105-1C95-04F175980D3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5C3D09-C77B-41B9-A6A9-5953930A246E}" type="slidenum">
              <a:rPr lang="nl-NL" smtClean="0"/>
              <a:t>‹nr.›</a:t>
            </a:fld>
            <a:endParaRPr lang="nl-NL"/>
          </a:p>
        </p:txBody>
      </p:sp>
    </p:spTree>
    <p:extLst>
      <p:ext uri="{BB962C8B-B14F-4D97-AF65-F5344CB8AC3E}">
        <p14:creationId xmlns:p14="http://schemas.microsoft.com/office/powerpoint/2010/main" val="2643909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9" indent="-228609" algn="l" defTabSz="914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7" indent="-228609" algn="l" defTabSz="914436"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45" indent="-228609" algn="l" defTabSz="9144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3"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2"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99"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5"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36" rtl="0" eaLnBrk="1" latinLnBrk="0" hangingPunct="1">
        <a:defRPr sz="1800" kern="1200">
          <a:solidFill>
            <a:schemeClr val="tx1"/>
          </a:solidFill>
          <a:latin typeface="+mn-lt"/>
          <a:ea typeface="+mn-ea"/>
          <a:cs typeface="+mn-cs"/>
        </a:defRPr>
      </a:lvl1pPr>
      <a:lvl2pPr marL="457218" algn="l" defTabSz="914436" rtl="0" eaLnBrk="1" latinLnBrk="0" hangingPunct="1">
        <a:defRPr sz="1800" kern="1200">
          <a:solidFill>
            <a:schemeClr val="tx1"/>
          </a:solidFill>
          <a:latin typeface="+mn-lt"/>
          <a:ea typeface="+mn-ea"/>
          <a:cs typeface="+mn-cs"/>
        </a:defRPr>
      </a:lvl2pPr>
      <a:lvl3pPr marL="914436" algn="l" defTabSz="914436" rtl="0" eaLnBrk="1" latinLnBrk="0" hangingPunct="1">
        <a:defRPr sz="1800" kern="1200">
          <a:solidFill>
            <a:schemeClr val="tx1"/>
          </a:solidFill>
          <a:latin typeface="+mn-lt"/>
          <a:ea typeface="+mn-ea"/>
          <a:cs typeface="+mn-cs"/>
        </a:defRPr>
      </a:lvl3pPr>
      <a:lvl4pPr marL="1371654" algn="l" defTabSz="914436" rtl="0" eaLnBrk="1" latinLnBrk="0" hangingPunct="1">
        <a:defRPr sz="1800" kern="1200">
          <a:solidFill>
            <a:schemeClr val="tx1"/>
          </a:solidFill>
          <a:latin typeface="+mn-lt"/>
          <a:ea typeface="+mn-ea"/>
          <a:cs typeface="+mn-cs"/>
        </a:defRPr>
      </a:lvl4pPr>
      <a:lvl5pPr marL="1828872" algn="l" defTabSz="914436" rtl="0" eaLnBrk="1" latinLnBrk="0" hangingPunct="1">
        <a:defRPr sz="1800" kern="1200">
          <a:solidFill>
            <a:schemeClr val="tx1"/>
          </a:solidFill>
          <a:latin typeface="+mn-lt"/>
          <a:ea typeface="+mn-ea"/>
          <a:cs typeface="+mn-cs"/>
        </a:defRPr>
      </a:lvl5pPr>
      <a:lvl6pPr marL="2286090" algn="l" defTabSz="914436" rtl="0" eaLnBrk="1" latinLnBrk="0" hangingPunct="1">
        <a:defRPr sz="1800" kern="1200">
          <a:solidFill>
            <a:schemeClr val="tx1"/>
          </a:solidFill>
          <a:latin typeface="+mn-lt"/>
          <a:ea typeface="+mn-ea"/>
          <a:cs typeface="+mn-cs"/>
        </a:defRPr>
      </a:lvl6pPr>
      <a:lvl7pPr marL="2743308" algn="l" defTabSz="914436" rtl="0" eaLnBrk="1" latinLnBrk="0" hangingPunct="1">
        <a:defRPr sz="1800" kern="1200">
          <a:solidFill>
            <a:schemeClr val="tx1"/>
          </a:solidFill>
          <a:latin typeface="+mn-lt"/>
          <a:ea typeface="+mn-ea"/>
          <a:cs typeface="+mn-cs"/>
        </a:defRPr>
      </a:lvl7pPr>
      <a:lvl8pPr marL="3200526" algn="l" defTabSz="914436" rtl="0" eaLnBrk="1" latinLnBrk="0" hangingPunct="1">
        <a:defRPr sz="1800" kern="1200">
          <a:solidFill>
            <a:schemeClr val="tx1"/>
          </a:solidFill>
          <a:latin typeface="+mn-lt"/>
          <a:ea typeface="+mn-ea"/>
          <a:cs typeface="+mn-cs"/>
        </a:defRPr>
      </a:lvl8pPr>
      <a:lvl9pPr marL="3657744" algn="l" defTabSz="9144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7.svg"/><Relationship Id="rId2" Type="http://schemas.microsoft.com/office/2007/relationships/media" Target="../media/media1.mp3"/><Relationship Id="rId16" Type="http://schemas.openxmlformats.org/officeDocument/2006/relationships/image" Target="../media/image16.png"/><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5.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8.png"/><Relationship Id="rId2" Type="http://schemas.microsoft.com/office/2007/relationships/media" Target="../media/media2.mp3"/><Relationship Id="rId16" Type="http://schemas.openxmlformats.org/officeDocument/2006/relationships/image" Target="../media/image15.svg"/><Relationship Id="rId1" Type="http://schemas.openxmlformats.org/officeDocument/2006/relationships/audio" Target="NULL" TargetMode="Externa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4.png"/><Relationship Id="rId10" Type="http://schemas.openxmlformats.org/officeDocument/2006/relationships/image" Target="../media/image8.svg"/><Relationship Id="rId4" Type="http://schemas.openxmlformats.org/officeDocument/2006/relationships/image" Target="../media/image19.png"/><Relationship Id="rId9" Type="http://schemas.openxmlformats.org/officeDocument/2006/relationships/image" Target="../media/image7.png"/><Relationship Id="rId14"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svg"/><Relationship Id="rId3" Type="http://schemas.openxmlformats.org/officeDocument/2006/relationships/image" Target="../media/image4.svg"/><Relationship Id="rId7" Type="http://schemas.openxmlformats.org/officeDocument/2006/relationships/image" Target="../media/image10.sv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8.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18.png"/><Relationship Id="rId3" Type="http://schemas.microsoft.com/office/2007/relationships/media" Target="../media/media4.mp3"/><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15.svg"/><Relationship Id="rId2" Type="http://schemas.microsoft.com/office/2007/relationships/media" Target="../media/media3.mp3"/><Relationship Id="rId16" Type="http://schemas.openxmlformats.org/officeDocument/2006/relationships/image" Target="../media/image14.png"/><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slideLayout" Target="../slideLayouts/slideLayout1.xml"/><Relationship Id="rId15" Type="http://schemas.openxmlformats.org/officeDocument/2006/relationships/image" Target="../media/image12.svg"/><Relationship Id="rId10" Type="http://schemas.openxmlformats.org/officeDocument/2006/relationships/image" Target="../media/image7.png"/><Relationship Id="rId19" Type="http://schemas.openxmlformats.org/officeDocument/2006/relationships/image" Target="../media/image20.png"/><Relationship Id="rId4" Type="http://schemas.openxmlformats.org/officeDocument/2006/relationships/audio" Target="../media/media4.mp3"/><Relationship Id="rId9" Type="http://schemas.openxmlformats.org/officeDocument/2006/relationships/image" Target="../media/image6.svg"/><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1F790397-6226-44D3-4E62-BE298ABDA2BE}"/>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DB1FC1BA-D271-7D4C-1E47-9DC9CC6550FD}"/>
              </a:ext>
            </a:extLst>
          </p:cNvPr>
          <p:cNvSpPr/>
          <p:nvPr/>
        </p:nvSpPr>
        <p:spPr>
          <a:xfrm>
            <a:off x="-1074057" y="2078182"/>
            <a:ext cx="14340114" cy="2620455"/>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itel 1">
            <a:extLst>
              <a:ext uri="{FF2B5EF4-FFF2-40B4-BE49-F238E27FC236}">
                <a16:creationId xmlns:a16="http://schemas.microsoft.com/office/drawing/2014/main" id="{F4F793CD-20BA-5384-B3AE-DCAAE89A9295}"/>
              </a:ext>
            </a:extLst>
          </p:cNvPr>
          <p:cNvSpPr>
            <a:spLocks noGrp="1"/>
          </p:cNvSpPr>
          <p:nvPr>
            <p:ph type="ctrTitle"/>
          </p:nvPr>
        </p:nvSpPr>
        <p:spPr>
          <a:xfrm>
            <a:off x="1524000" y="1742031"/>
            <a:ext cx="9144000" cy="2387600"/>
          </a:xfrm>
        </p:spPr>
        <p:txBody>
          <a:bodyPr>
            <a:normAutofit/>
          </a:bodyPr>
          <a:lstStyle/>
          <a:p>
            <a:r>
              <a:rPr lang="nl-NL" sz="11500" spc="300" dirty="0" err="1">
                <a:effectLst>
                  <a:outerShdw blurRad="127000" dist="63500" dir="2700000" algn="tl" rotWithShape="0">
                    <a:prstClr val="black">
                      <a:alpha val="40000"/>
                    </a:prstClr>
                  </a:outerShdw>
                </a:effectLst>
                <a:latin typeface="Congenial Black" panose="020F0502020204030204" pitchFamily="2" charset="0"/>
              </a:rPr>
              <a:t>Pubquiz</a:t>
            </a:r>
            <a:endParaRPr lang="nl-NL" spc="300" dirty="0">
              <a:effectLst>
                <a:outerShdw blurRad="127000" dist="63500" dir="2700000" algn="tl" rotWithShape="0">
                  <a:prstClr val="black">
                    <a:alpha val="40000"/>
                  </a:prstClr>
                </a:outerShdw>
              </a:effectLst>
              <a:latin typeface="Congenial Black" panose="020F0502020204030204" pitchFamily="2" charset="0"/>
            </a:endParaRPr>
          </a:p>
        </p:txBody>
      </p:sp>
      <p:sp>
        <p:nvSpPr>
          <p:cNvPr id="16" name="Ondertitel 2">
            <a:extLst>
              <a:ext uri="{FF2B5EF4-FFF2-40B4-BE49-F238E27FC236}">
                <a16:creationId xmlns:a16="http://schemas.microsoft.com/office/drawing/2014/main" id="{D62829B8-1DF2-7829-6363-4DA9A127C4F2}"/>
              </a:ext>
            </a:extLst>
          </p:cNvPr>
          <p:cNvSpPr>
            <a:spLocks noGrp="1"/>
          </p:cNvSpPr>
          <p:nvPr>
            <p:ph type="subTitle" idx="1"/>
          </p:nvPr>
        </p:nvSpPr>
        <p:spPr>
          <a:xfrm>
            <a:off x="1524000" y="3609713"/>
            <a:ext cx="9144000" cy="1039835"/>
          </a:xfrm>
        </p:spPr>
        <p:txBody>
          <a:bodyPr>
            <a:normAutofit/>
          </a:bodyPr>
          <a:lstStyle/>
          <a:p>
            <a:r>
              <a:rPr lang="nl-NL" sz="3600" b="1" i="1" spc="600" dirty="0">
                <a:solidFill>
                  <a:schemeClr val="accent2">
                    <a:lumMod val="60000"/>
                    <a:lumOff val="40000"/>
                  </a:schemeClr>
                </a:solidFill>
                <a:effectLst>
                  <a:outerShdw blurRad="127000" dist="63500" dir="2700000" algn="tl" rotWithShape="0">
                    <a:prstClr val="black">
                      <a:alpha val="40000"/>
                    </a:prstClr>
                  </a:outerShdw>
                </a:effectLst>
                <a:latin typeface="Congenial SemiBold" panose="020F0502020204030204" pitchFamily="2" charset="0"/>
              </a:rPr>
              <a:t>Alleen de beste kunnen winnen</a:t>
            </a:r>
          </a:p>
        </p:txBody>
      </p:sp>
    </p:spTree>
    <p:extLst>
      <p:ext uri="{BB962C8B-B14F-4D97-AF65-F5344CB8AC3E}">
        <p14:creationId xmlns:p14="http://schemas.microsoft.com/office/powerpoint/2010/main" val="1284566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D7B5B3D-D43A-8892-F969-25B37CED9AF3}"/>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2237EBDD-21C4-0980-CC4F-EA6065BE5955}"/>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4" name="Groep 23">
            <a:extLst>
              <a:ext uri="{FF2B5EF4-FFF2-40B4-BE49-F238E27FC236}">
                <a16:creationId xmlns:a16="http://schemas.microsoft.com/office/drawing/2014/main" id="{045CC634-E277-24D6-D369-41B6238807CD}"/>
              </a:ext>
            </a:extLst>
          </p:cNvPr>
          <p:cNvGrpSpPr/>
          <p:nvPr/>
        </p:nvGrpSpPr>
        <p:grpSpPr>
          <a:xfrm>
            <a:off x="5405193" y="5023404"/>
            <a:ext cx="8337019" cy="1255402"/>
            <a:chOff x="5913193" y="5023405"/>
            <a:chExt cx="8337019" cy="1255402"/>
          </a:xfrm>
        </p:grpSpPr>
        <p:pic>
          <p:nvPicPr>
            <p:cNvPr id="3" name="Graphic 2" descr="Radiomicrofoon met effen opvulling">
              <a:extLst>
                <a:ext uri="{FF2B5EF4-FFF2-40B4-BE49-F238E27FC236}">
                  <a16:creationId xmlns:a16="http://schemas.microsoft.com/office/drawing/2014/main" id="{850F5864-98EF-39D4-92D3-A72A6D8C842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65342" y="5029509"/>
              <a:ext cx="1243194" cy="1243194"/>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57176723-534B-77B6-DA75-6DC5CCF9C52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94504" y="5029509"/>
              <a:ext cx="1243194" cy="1243194"/>
            </a:xfrm>
            <a:prstGeom prst="rect">
              <a:avLst/>
            </a:prstGeom>
            <a:effectLst>
              <a:outerShdw blurRad="50800" dist="38100" dir="2700000" algn="tl" rotWithShape="0">
                <a:prstClr val="black">
                  <a:alpha val="40000"/>
                </a:prstClr>
              </a:outerShdw>
            </a:effectLst>
          </p:spPr>
        </p:pic>
        <p:pic>
          <p:nvPicPr>
            <p:cNvPr id="8" name="Graphic 7">
              <a:extLst>
                <a:ext uri="{FF2B5EF4-FFF2-40B4-BE49-F238E27FC236}">
                  <a16:creationId xmlns:a16="http://schemas.microsoft.com/office/drawing/2014/main" id="{CB308C56-D5CB-44D2-35EA-BFA5B63DECA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007018" y="5029509"/>
              <a:ext cx="1243194" cy="1243194"/>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F0763F3A-218D-A337-9578-A99F43453B7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1236180" y="5029509"/>
              <a:ext cx="1243194" cy="1243194"/>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870DD0E1-3402-D9AF-8FAE-49BD05440FF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13193" y="5023405"/>
              <a:ext cx="1255402" cy="1255402"/>
            </a:xfrm>
            <a:prstGeom prst="rect">
              <a:avLst/>
            </a:prstGeom>
            <a:effectLst>
              <a:outerShdw blurRad="50800" dist="38100" dir="2700000" algn="tl" rotWithShape="0">
                <a:prstClr val="black">
                  <a:alpha val="40000"/>
                </a:prstClr>
              </a:outerShdw>
            </a:effectLst>
          </p:spPr>
        </p:pic>
      </p:grpSp>
      <p:sp>
        <p:nvSpPr>
          <p:cNvPr id="6" name="Gelijkbenige driehoek 5">
            <a:extLst>
              <a:ext uri="{FF2B5EF4-FFF2-40B4-BE49-F238E27FC236}">
                <a16:creationId xmlns:a16="http://schemas.microsoft.com/office/drawing/2014/main" id="{868CF27B-4A68-57A9-9040-1034E6093970}"/>
              </a:ext>
            </a:extLst>
          </p:cNvPr>
          <p:cNvSpPr/>
          <p:nvPr/>
        </p:nvSpPr>
        <p:spPr>
          <a:xfrm>
            <a:off x="5565648" y="6352919"/>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8" name="Groep 47">
            <a:extLst>
              <a:ext uri="{FF2B5EF4-FFF2-40B4-BE49-F238E27FC236}">
                <a16:creationId xmlns:a16="http://schemas.microsoft.com/office/drawing/2014/main" id="{4BA0B3F7-1E82-E351-AD72-CAED666E7D2B}"/>
              </a:ext>
            </a:extLst>
          </p:cNvPr>
          <p:cNvGrpSpPr/>
          <p:nvPr/>
        </p:nvGrpSpPr>
        <p:grpSpPr>
          <a:xfrm>
            <a:off x="-751672" y="-1726982"/>
            <a:ext cx="78592553" cy="5841782"/>
            <a:chOff x="-751672" y="-1726982"/>
            <a:chExt cx="78592553" cy="5841782"/>
          </a:xfrm>
        </p:grpSpPr>
        <p:sp>
          <p:nvSpPr>
            <p:cNvPr id="26" name="Rechthoek 25">
              <a:extLst>
                <a:ext uri="{FF2B5EF4-FFF2-40B4-BE49-F238E27FC236}">
                  <a16:creationId xmlns:a16="http://schemas.microsoft.com/office/drawing/2014/main" id="{B5CD9636-7E03-4790-3569-D9CE15287A11}"/>
                </a:ext>
              </a:extLst>
            </p:cNvPr>
            <p:cNvSpPr/>
            <p:nvPr/>
          </p:nvSpPr>
          <p:spPr>
            <a:xfrm>
              <a:off x="-751672" y="-1726982"/>
              <a:ext cx="78577272" cy="5841782"/>
            </a:xfrm>
            <a:prstGeom prst="rect">
              <a:avLst/>
            </a:prstGeom>
            <a:solidFill>
              <a:schemeClr val="accent2">
                <a:lumMod val="20000"/>
                <a:lumOff val="8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7" name="Rechthoek 26">
              <a:extLst>
                <a:ext uri="{FF2B5EF4-FFF2-40B4-BE49-F238E27FC236}">
                  <a16:creationId xmlns:a16="http://schemas.microsoft.com/office/drawing/2014/main" id="{92A693F1-A82B-BB72-197F-952AE757A40F}"/>
                </a:ext>
              </a:extLst>
            </p:cNvPr>
            <p:cNvSpPr/>
            <p:nvPr/>
          </p:nvSpPr>
          <p:spPr>
            <a:xfrm>
              <a:off x="-736391" y="433695"/>
              <a:ext cx="78577272"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AE528842-F4AB-D672-8935-BBC00B12B317}"/>
                </a:ext>
              </a:extLst>
            </p:cNvPr>
            <p:cNvSpPr txBox="1"/>
            <p:nvPr/>
          </p:nvSpPr>
          <p:spPr>
            <a:xfrm>
              <a:off x="3995906" y="768945"/>
              <a:ext cx="420019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Algemene kennis</a:t>
              </a:r>
            </a:p>
          </p:txBody>
        </p:sp>
        <p:sp>
          <p:nvSpPr>
            <p:cNvPr id="29" name="Tekstvak 28">
              <a:extLst>
                <a:ext uri="{FF2B5EF4-FFF2-40B4-BE49-F238E27FC236}">
                  <a16:creationId xmlns:a16="http://schemas.microsoft.com/office/drawing/2014/main" id="{ED9E572D-18B1-A363-80A5-4F1553741772}"/>
                </a:ext>
              </a:extLst>
            </p:cNvPr>
            <p:cNvSpPr txBox="1"/>
            <p:nvPr/>
          </p:nvSpPr>
          <p:spPr>
            <a:xfrm>
              <a:off x="419103"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Algemene kennisvragen kunnen van alles zijn – van historische evenementen tot dingen die je gewoon in het dagelijks leven tegenkomt. Wat je precies moet doen, staat altijd duidelijk bij de vraag.</a:t>
              </a:r>
            </a:p>
          </p:txBody>
        </p:sp>
        <p:sp>
          <p:nvSpPr>
            <p:cNvPr id="38" name="Tekstvak 37">
              <a:extLst>
                <a:ext uri="{FF2B5EF4-FFF2-40B4-BE49-F238E27FC236}">
                  <a16:creationId xmlns:a16="http://schemas.microsoft.com/office/drawing/2014/main" id="{BDD1006C-4C2A-4070-2083-80425CF47D41}"/>
                </a:ext>
              </a:extLst>
            </p:cNvPr>
            <p:cNvSpPr txBox="1"/>
            <p:nvPr/>
          </p:nvSpPr>
          <p:spPr>
            <a:xfrm>
              <a:off x="16542297" y="768945"/>
              <a:ext cx="3267241"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Muziekronde</a:t>
              </a:r>
            </a:p>
          </p:txBody>
        </p:sp>
        <p:sp>
          <p:nvSpPr>
            <p:cNvPr id="39" name="Tekstvak 38">
              <a:extLst>
                <a:ext uri="{FF2B5EF4-FFF2-40B4-BE49-F238E27FC236}">
                  <a16:creationId xmlns:a16="http://schemas.microsoft.com/office/drawing/2014/main" id="{DD2940FC-793C-F994-BDFD-AE52252AE17F}"/>
                </a:ext>
              </a:extLst>
            </p:cNvPr>
            <p:cNvSpPr txBox="1"/>
            <p:nvPr/>
          </p:nvSpPr>
          <p:spPr>
            <a:xfrm>
              <a:off x="12499018"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de muziekronde moet je goed je oren spitsen! Je hoort een stukje van een liedje, en daarna is het aan jou om te raden hoe het nummer heet en wie het heeft gemaakt.</a:t>
              </a:r>
            </a:p>
          </p:txBody>
        </p:sp>
        <p:sp>
          <p:nvSpPr>
            <p:cNvPr id="40" name="Tekstvak 39">
              <a:extLst>
                <a:ext uri="{FF2B5EF4-FFF2-40B4-BE49-F238E27FC236}">
                  <a16:creationId xmlns:a16="http://schemas.microsoft.com/office/drawing/2014/main" id="{8B03FDCD-FA8C-E2C6-D57D-E9DFFF619F69}"/>
                </a:ext>
              </a:extLst>
            </p:cNvPr>
            <p:cNvSpPr txBox="1"/>
            <p:nvPr/>
          </p:nvSpPr>
          <p:spPr>
            <a:xfrm>
              <a:off x="28312834" y="768945"/>
              <a:ext cx="388600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Finish </a:t>
              </a:r>
              <a:r>
                <a:rPr lang="nl-NL" sz="4000" dirty="0" err="1">
                  <a:solidFill>
                    <a:schemeClr val="bg1"/>
                  </a:solidFill>
                  <a:effectLst>
                    <a:outerShdw blurRad="50800" dist="38100" dir="2700000" algn="tl" rotWithShape="0">
                      <a:prstClr val="black">
                        <a:alpha val="40000"/>
                      </a:prstClr>
                    </a:outerShdw>
                  </a:effectLst>
                </a:rPr>
                <a:t>the</a:t>
              </a:r>
              <a:r>
                <a:rPr lang="nl-NL" sz="4000" dirty="0">
                  <a:solidFill>
                    <a:schemeClr val="bg1"/>
                  </a:solidFill>
                  <a:effectLst>
                    <a:outerShdw blurRad="50800" dist="38100" dir="2700000" algn="tl" rotWithShape="0">
                      <a:prstClr val="black">
                        <a:alpha val="40000"/>
                      </a:prstClr>
                    </a:outerShdw>
                  </a:effectLst>
                </a:rPr>
                <a:t> </a:t>
              </a:r>
              <a:r>
                <a:rPr lang="nl-NL" sz="4000" dirty="0" err="1">
                  <a:solidFill>
                    <a:schemeClr val="bg1"/>
                  </a:solidFill>
                  <a:effectLst>
                    <a:outerShdw blurRad="50800" dist="38100" dir="2700000" algn="tl" rotWithShape="0">
                      <a:prstClr val="black">
                        <a:alpha val="40000"/>
                      </a:prstClr>
                    </a:outerShdw>
                  </a:effectLst>
                </a:rPr>
                <a:t>lyrics</a:t>
              </a:r>
              <a:endParaRPr lang="nl-NL" sz="4000" dirty="0">
                <a:solidFill>
                  <a:schemeClr val="bg1"/>
                </a:solidFill>
                <a:effectLst>
                  <a:outerShdw blurRad="50800" dist="38100" dir="2700000" algn="tl" rotWithShape="0">
                    <a:prstClr val="black">
                      <a:alpha val="40000"/>
                    </a:prstClr>
                  </a:outerShdw>
                </a:effectLst>
              </a:endParaRPr>
            </a:p>
          </p:txBody>
        </p:sp>
        <p:sp>
          <p:nvSpPr>
            <p:cNvPr id="41" name="Tekstvak 40">
              <a:extLst>
                <a:ext uri="{FF2B5EF4-FFF2-40B4-BE49-F238E27FC236}">
                  <a16:creationId xmlns:a16="http://schemas.microsoft.com/office/drawing/2014/main" id="{2C8BBF99-8929-8217-6B8E-A0775D915608}"/>
                </a:ext>
              </a:extLst>
            </p:cNvPr>
            <p:cNvSpPr txBox="1"/>
            <p:nvPr/>
          </p:nvSpPr>
          <p:spPr>
            <a:xfrm>
              <a:off x="24578933" y="1997133"/>
              <a:ext cx="11353798"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Bij Finish </a:t>
              </a:r>
              <a:r>
                <a:rPr lang="nl-NL" sz="2800" dirty="0" err="1">
                  <a:solidFill>
                    <a:schemeClr val="bg1"/>
                  </a:solidFill>
                  <a:effectLst>
                    <a:outerShdw blurRad="50800" dist="38100" dir="2700000" algn="tl" rotWithShape="0">
                      <a:prstClr val="black">
                        <a:alpha val="40000"/>
                      </a:prstClr>
                    </a:outerShdw>
                  </a:effectLst>
                </a:rPr>
                <a:t>Lyrics</a:t>
              </a:r>
              <a:r>
                <a:rPr lang="nl-NL" sz="2800" dirty="0">
                  <a:solidFill>
                    <a:schemeClr val="bg1"/>
                  </a:solidFill>
                  <a:effectLst>
                    <a:outerShdw blurRad="50800" dist="38100" dir="2700000" algn="tl" rotWithShape="0">
                      <a:prstClr val="black">
                        <a:alpha val="40000"/>
                      </a:prstClr>
                    </a:outerShdw>
                  </a:effectLst>
                </a:rPr>
                <a:t> hoor je een stukje van een bekend liedje, en daarna is het jouw beurt: schrijf op hoe de tekst verdergaat! </a:t>
              </a:r>
            </a:p>
          </p:txBody>
        </p:sp>
        <p:sp>
          <p:nvSpPr>
            <p:cNvPr id="42" name="Tekstvak 41">
              <a:extLst>
                <a:ext uri="{FF2B5EF4-FFF2-40B4-BE49-F238E27FC236}">
                  <a16:creationId xmlns:a16="http://schemas.microsoft.com/office/drawing/2014/main" id="{76A96681-C141-22A0-5D81-FE5DE87B1C0F}"/>
                </a:ext>
              </a:extLst>
            </p:cNvPr>
            <p:cNvSpPr txBox="1"/>
            <p:nvPr/>
          </p:nvSpPr>
          <p:spPr>
            <a:xfrm>
              <a:off x="40998683" y="768945"/>
              <a:ext cx="267413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Wie is het?</a:t>
              </a:r>
            </a:p>
          </p:txBody>
        </p:sp>
        <p:sp>
          <p:nvSpPr>
            <p:cNvPr id="43" name="Tekstvak 42">
              <a:extLst>
                <a:ext uri="{FF2B5EF4-FFF2-40B4-BE49-F238E27FC236}">
                  <a16:creationId xmlns:a16="http://schemas.microsoft.com/office/drawing/2014/main" id="{67A0EA30-627F-B88A-23E2-4B79C2820EAD}"/>
                </a:ext>
              </a:extLst>
            </p:cNvPr>
            <p:cNvSpPr txBox="1"/>
            <p:nvPr/>
          </p:nvSpPr>
          <p:spPr>
            <a:xfrm>
              <a:off x="36658848"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Wie is het? zien jullie een afbeelding van een bekende persoon of personage. De uitdaging is om te bepalen wie deze persoon is. De ronde bevat uiteenlopende figuren: van artiesten tot sporters, van televisiepersoonlijkheden tot historische figuren.</a:t>
              </a:r>
            </a:p>
          </p:txBody>
        </p:sp>
        <p:sp>
          <p:nvSpPr>
            <p:cNvPr id="44" name="Tekstvak 43">
              <a:extLst>
                <a:ext uri="{FF2B5EF4-FFF2-40B4-BE49-F238E27FC236}">
                  <a16:creationId xmlns:a16="http://schemas.microsoft.com/office/drawing/2014/main" id="{2ED91639-5D48-7F9F-FCE6-AE5B919A864A}"/>
                </a:ext>
              </a:extLst>
            </p:cNvPr>
            <p:cNvSpPr txBox="1"/>
            <p:nvPr/>
          </p:nvSpPr>
          <p:spPr>
            <a:xfrm>
              <a:off x="52253854" y="768945"/>
              <a:ext cx="4323621"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Schattingsvragen</a:t>
              </a:r>
            </a:p>
          </p:txBody>
        </p:sp>
        <p:sp>
          <p:nvSpPr>
            <p:cNvPr id="45" name="Tekstvak 44">
              <a:extLst>
                <a:ext uri="{FF2B5EF4-FFF2-40B4-BE49-F238E27FC236}">
                  <a16:creationId xmlns:a16="http://schemas.microsoft.com/office/drawing/2014/main" id="{D69AA78D-B936-ABAA-F946-B27DCDD1FD8E}"/>
                </a:ext>
              </a:extLst>
            </p:cNvPr>
            <p:cNvSpPr txBox="1"/>
            <p:nvPr/>
          </p:nvSpPr>
          <p:spPr>
            <a:xfrm>
              <a:off x="48738763"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sp>
          <p:nvSpPr>
            <p:cNvPr id="46" name="Tekstvak 45">
              <a:extLst>
                <a:ext uri="{FF2B5EF4-FFF2-40B4-BE49-F238E27FC236}">
                  <a16:creationId xmlns:a16="http://schemas.microsoft.com/office/drawing/2014/main" id="{1895CB98-B29E-8D7C-5D49-191F309401CD}"/>
                </a:ext>
              </a:extLst>
            </p:cNvPr>
            <p:cNvSpPr txBox="1"/>
            <p:nvPr/>
          </p:nvSpPr>
          <p:spPr>
            <a:xfrm>
              <a:off x="64333772" y="768945"/>
              <a:ext cx="432362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Schattingsvragen</a:t>
              </a:r>
            </a:p>
          </p:txBody>
        </p:sp>
        <p:sp>
          <p:nvSpPr>
            <p:cNvPr id="47" name="Tekstvak 46">
              <a:extLst>
                <a:ext uri="{FF2B5EF4-FFF2-40B4-BE49-F238E27FC236}">
                  <a16:creationId xmlns:a16="http://schemas.microsoft.com/office/drawing/2014/main" id="{72F3199A-E6D3-6D89-6BCD-7DD457BABD8B}"/>
                </a:ext>
              </a:extLst>
            </p:cNvPr>
            <p:cNvSpPr txBox="1"/>
            <p:nvPr/>
          </p:nvSpPr>
          <p:spPr>
            <a:xfrm>
              <a:off x="60818678"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grpSp>
    </p:spTree>
    <p:extLst>
      <p:ext uri="{BB962C8B-B14F-4D97-AF65-F5344CB8AC3E}">
        <p14:creationId xmlns:p14="http://schemas.microsoft.com/office/powerpoint/2010/main" val="3564986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54167E-6 -2.59259E-6 L -0.13047 -0.00023 " pathEditMode="relative" rAng="0" ptsTypes="AA">
                                      <p:cBhvr>
                                        <p:cTn id="6" dur="2000" fill="hold"/>
                                        <p:tgtEl>
                                          <p:spTgt spid="24"/>
                                        </p:tgtEl>
                                        <p:attrNameLst>
                                          <p:attrName>ppt_x</p:attrName>
                                          <p:attrName>ppt_y</p:attrName>
                                        </p:attrNameLst>
                                      </p:cBhvr>
                                      <p:rCtr x="-6523" y="-23"/>
                                    </p:animMotion>
                                  </p:childTnLst>
                                </p:cTn>
                              </p:par>
                              <p:par>
                                <p:cTn id="7" presetID="35" presetClass="path" presetSubtype="0" accel="50000" decel="50000" fill="hold" nodeType="withEffect">
                                  <p:stCondLst>
                                    <p:cond delay="0"/>
                                  </p:stCondLst>
                                  <p:childTnLst>
                                    <p:animMotion origin="layout" path="M 1.66667E-6 -4.07407E-6 L -0.98294 -0.00046 " pathEditMode="relative" rAng="0" ptsTypes="AA">
                                      <p:cBhvr>
                                        <p:cTn id="8" dur="2000" fill="hold"/>
                                        <p:tgtEl>
                                          <p:spTgt spid="48"/>
                                        </p:tgtEl>
                                        <p:attrNameLst>
                                          <p:attrName>ppt_x</p:attrName>
                                          <p:attrName>ppt_y</p:attrName>
                                        </p:attrNameLst>
                                      </p:cBhvr>
                                      <p:rCtr x="-49154" y="-23"/>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13047 -0.00023 L -0.28438 0.00116 " pathEditMode="relative" rAng="0" ptsTypes="AA">
                                      <p:cBhvr>
                                        <p:cTn id="12" dur="2000" fill="hold"/>
                                        <p:tgtEl>
                                          <p:spTgt spid="24"/>
                                        </p:tgtEl>
                                        <p:attrNameLst>
                                          <p:attrName>ppt_x</p:attrName>
                                          <p:attrName>ppt_y</p:attrName>
                                        </p:attrNameLst>
                                      </p:cBhvr>
                                      <p:rCtr x="-7695" y="69"/>
                                    </p:animMotion>
                                  </p:childTnLst>
                                </p:cTn>
                              </p:par>
                              <p:par>
                                <p:cTn id="13" presetID="42" presetClass="path" presetSubtype="0" accel="50000" decel="50000" fill="hold" nodeType="withEffect">
                                  <p:stCondLst>
                                    <p:cond delay="0"/>
                                  </p:stCondLst>
                                  <p:childTnLst>
                                    <p:animMotion origin="layout" path="M -0.98294 -0.00046 L -1.98086 0.00047 " pathEditMode="relative" rAng="0" ptsTypes="AA">
                                      <p:cBhvr>
                                        <p:cTn id="14" dur="2000" fill="hold"/>
                                        <p:tgtEl>
                                          <p:spTgt spid="48"/>
                                        </p:tgtEl>
                                        <p:attrNameLst>
                                          <p:attrName>ppt_x</p:attrName>
                                          <p:attrName>ppt_y</p:attrName>
                                        </p:attrNameLst>
                                      </p:cBhvr>
                                      <p:rCtr x="-49896" y="4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28438 0.00116 L -0.43125 -0.00023 " pathEditMode="relative" rAng="0" ptsTypes="AA">
                                      <p:cBhvr>
                                        <p:cTn id="18" dur="2000" fill="hold"/>
                                        <p:tgtEl>
                                          <p:spTgt spid="24"/>
                                        </p:tgtEl>
                                        <p:attrNameLst>
                                          <p:attrName>ppt_x</p:attrName>
                                          <p:attrName>ppt_y</p:attrName>
                                        </p:attrNameLst>
                                      </p:cBhvr>
                                      <p:rCtr x="-7344" y="-69"/>
                                    </p:animMotion>
                                  </p:childTnLst>
                                </p:cTn>
                              </p:par>
                              <p:par>
                                <p:cTn id="19" presetID="42" presetClass="path" presetSubtype="0" accel="50000" decel="50000" fill="hold" nodeType="withEffect">
                                  <p:stCondLst>
                                    <p:cond delay="0"/>
                                  </p:stCondLst>
                                  <p:childTnLst>
                                    <p:animMotion origin="layout" path="M -1.98086 0.00047 L -2.96667 0.00093 " pathEditMode="relative" rAng="0" ptsTypes="AA">
                                      <p:cBhvr>
                                        <p:cTn id="20" dur="2000" fill="hold"/>
                                        <p:tgtEl>
                                          <p:spTgt spid="48"/>
                                        </p:tgtEl>
                                        <p:attrNameLst>
                                          <p:attrName>ppt_x</p:attrName>
                                          <p:attrName>ppt_y</p:attrName>
                                        </p:attrNameLst>
                                      </p:cBhvr>
                                      <p:rCtr x="-49297" y="23"/>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43125 -0.00023 L -0.57032 0.00533 " pathEditMode="relative" rAng="0" ptsTypes="AA">
                                      <p:cBhvr>
                                        <p:cTn id="24" dur="2000" fill="hold"/>
                                        <p:tgtEl>
                                          <p:spTgt spid="24"/>
                                        </p:tgtEl>
                                        <p:attrNameLst>
                                          <p:attrName>ppt_x</p:attrName>
                                          <p:attrName>ppt_y</p:attrName>
                                        </p:attrNameLst>
                                      </p:cBhvr>
                                      <p:rCtr x="-6953" y="278"/>
                                    </p:animMotion>
                                  </p:childTnLst>
                                </p:cTn>
                              </p:par>
                              <p:par>
                                <p:cTn id="25" presetID="42" presetClass="path" presetSubtype="0" accel="50000" decel="50000" fill="hold" nodeType="withEffect">
                                  <p:stCondLst>
                                    <p:cond delay="0"/>
                                  </p:stCondLst>
                                  <p:childTnLst>
                                    <p:animMotion origin="layout" path="M -2.96667 0.00093 L -3.94896 -4.07407E-6 " pathEditMode="relative" rAng="0" ptsTypes="AA">
                                      <p:cBhvr>
                                        <p:cTn id="26" dur="2000" fill="hold"/>
                                        <p:tgtEl>
                                          <p:spTgt spid="48"/>
                                        </p:tgtEl>
                                        <p:attrNameLst>
                                          <p:attrName>ppt_x</p:attrName>
                                          <p:attrName>ppt_y</p:attrName>
                                        </p:attrNameLst>
                                      </p:cBhvr>
                                      <p:rCtr x="-49115"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02932-F737-89F1-17FC-CCD043C8897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D5FC53F-2237-A232-0694-3D9BCF620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441233" y="2739572"/>
            <a:ext cx="2757712" cy="1378856"/>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3C3E7391-842C-F13A-B509-C96F9093D6AD}"/>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E7864DCC-139C-D20F-CDF7-0D09D0F6BE9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97151" y="5206212"/>
            <a:ext cx="889788" cy="889788"/>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FD081824-C488-ADC7-D4EF-95C9F175C4A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426313" y="5206212"/>
            <a:ext cx="889788" cy="889788"/>
          </a:xfrm>
          <a:prstGeom prst="rect">
            <a:avLst/>
          </a:prstGeom>
          <a:effectLst>
            <a:outerShdw blurRad="50800" dist="38100" dir="2700000" algn="tl" rotWithShape="0">
              <a:prstClr val="black">
                <a:alpha val="40000"/>
              </a:prstClr>
            </a:outerShdw>
          </a:effectLst>
        </p:spPr>
      </p:pic>
      <p:pic>
        <p:nvPicPr>
          <p:cNvPr id="8" name="Graphic 7">
            <a:extLst>
              <a:ext uri="{FF2B5EF4-FFF2-40B4-BE49-F238E27FC236}">
                <a16:creationId xmlns:a16="http://schemas.microsoft.com/office/drawing/2014/main" id="{C131BFAF-A9F4-3949-FB66-9484F49C18A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738827" y="5206212"/>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F53CC513-026A-D315-F9A8-3AD6722646A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967989" y="5206212"/>
            <a:ext cx="889788" cy="889788"/>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AC72A2AB-DE7C-5852-BE8C-71D496FD07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94265" y="4949371"/>
            <a:ext cx="1403470" cy="1403470"/>
          </a:xfrm>
          <a:prstGeom prst="rect">
            <a:avLst/>
          </a:prstGeom>
          <a:effectLst>
            <a:outerShdw blurRad="50800" dist="38100" dir="2700000" algn="tl" rotWithShape="0">
              <a:prstClr val="black">
                <a:alpha val="40000"/>
              </a:prstClr>
            </a:outerShdw>
          </a:effectLst>
        </p:spPr>
      </p:pic>
      <p:sp>
        <p:nvSpPr>
          <p:cNvPr id="6" name="Gelijkbenige driehoek 5">
            <a:extLst>
              <a:ext uri="{FF2B5EF4-FFF2-40B4-BE49-F238E27FC236}">
                <a16:creationId xmlns:a16="http://schemas.microsoft.com/office/drawing/2014/main" id="{A11AE893-05AE-DA1B-7A98-C32C1C5B61CD}"/>
              </a:ext>
            </a:extLst>
          </p:cNvPr>
          <p:cNvSpPr/>
          <p:nvPr/>
        </p:nvSpPr>
        <p:spPr>
          <a:xfrm>
            <a:off x="5565648" y="6352841"/>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7" name="Groep 16">
            <a:extLst>
              <a:ext uri="{FF2B5EF4-FFF2-40B4-BE49-F238E27FC236}">
                <a16:creationId xmlns:a16="http://schemas.microsoft.com/office/drawing/2014/main" id="{A905523D-4207-22B8-2075-DA62F3A18BEB}"/>
              </a:ext>
            </a:extLst>
          </p:cNvPr>
          <p:cNvGrpSpPr/>
          <p:nvPr/>
        </p:nvGrpSpPr>
        <p:grpSpPr>
          <a:xfrm>
            <a:off x="-6400446" y="-1666171"/>
            <a:ext cx="6209196" cy="5361871"/>
            <a:chOff x="-6400446" y="-1666171"/>
            <a:chExt cx="6209196" cy="5361871"/>
          </a:xfrm>
        </p:grpSpPr>
        <p:sp>
          <p:nvSpPr>
            <p:cNvPr id="18" name="Rechthoek 17">
              <a:extLst>
                <a:ext uri="{FF2B5EF4-FFF2-40B4-BE49-F238E27FC236}">
                  <a16:creationId xmlns:a16="http://schemas.microsoft.com/office/drawing/2014/main" id="{15FEF02A-894D-B138-6A84-894ED364ACC4}"/>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56085BDE-C6DE-98A6-2DD9-1783CEF9969F}"/>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009B33FE-2B0A-6510-F2B1-8DAD9D9726DD}"/>
                </a:ext>
              </a:extLst>
            </p:cNvPr>
            <p:cNvSpPr txBox="1"/>
            <p:nvPr/>
          </p:nvSpPr>
          <p:spPr>
            <a:xfrm>
              <a:off x="-5399388" y="758620"/>
              <a:ext cx="4200189"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Algemene kennis</a:t>
              </a:r>
            </a:p>
          </p:txBody>
        </p:sp>
        <p:sp>
          <p:nvSpPr>
            <p:cNvPr id="21" name="Tekstvak 20">
              <a:extLst>
                <a:ext uri="{FF2B5EF4-FFF2-40B4-BE49-F238E27FC236}">
                  <a16:creationId xmlns:a16="http://schemas.microsoft.com/office/drawing/2014/main" id="{02B5E3FF-63F1-A9EB-9D94-D9E936B20763}"/>
                </a:ext>
              </a:extLst>
            </p:cNvPr>
            <p:cNvSpPr txBox="1"/>
            <p:nvPr/>
          </p:nvSpPr>
          <p:spPr>
            <a:xfrm>
              <a:off x="-6255695" y="2052250"/>
              <a:ext cx="5912796" cy="523220"/>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Van welk land is dit de vlag?</a:t>
              </a:r>
            </a:p>
          </p:txBody>
        </p:sp>
      </p:grpSp>
      <p:sp>
        <p:nvSpPr>
          <p:cNvPr id="2" name="Tekstvak 1">
            <a:extLst>
              <a:ext uri="{FF2B5EF4-FFF2-40B4-BE49-F238E27FC236}">
                <a16:creationId xmlns:a16="http://schemas.microsoft.com/office/drawing/2014/main" id="{01E86D17-9BDF-5498-9E85-43E85055F906}"/>
              </a:ext>
            </a:extLst>
          </p:cNvPr>
          <p:cNvSpPr txBox="1"/>
          <p:nvPr/>
        </p:nvSpPr>
        <p:spPr>
          <a:xfrm>
            <a:off x="258621" y="3954758"/>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9" name="Tekstvak 8">
            <a:extLst>
              <a:ext uri="{FF2B5EF4-FFF2-40B4-BE49-F238E27FC236}">
                <a16:creationId xmlns:a16="http://schemas.microsoft.com/office/drawing/2014/main" id="{82F05653-C241-BD83-709D-069FB83A24AD}"/>
              </a:ext>
            </a:extLst>
          </p:cNvPr>
          <p:cNvSpPr txBox="1"/>
          <p:nvPr/>
        </p:nvSpPr>
        <p:spPr>
          <a:xfrm>
            <a:off x="733912" y="3954758"/>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39" name="Groep 38">
            <a:extLst>
              <a:ext uri="{FF2B5EF4-FFF2-40B4-BE49-F238E27FC236}">
                <a16:creationId xmlns:a16="http://schemas.microsoft.com/office/drawing/2014/main" id="{03A351B3-08C9-67BB-1024-3CECEB16F44F}"/>
              </a:ext>
            </a:extLst>
          </p:cNvPr>
          <p:cNvGrpSpPr/>
          <p:nvPr/>
        </p:nvGrpSpPr>
        <p:grpSpPr>
          <a:xfrm>
            <a:off x="7242629" y="-4648200"/>
            <a:ext cx="5154923" cy="5511800"/>
            <a:chOff x="7658100" y="-4648200"/>
            <a:chExt cx="4739452" cy="5511800"/>
          </a:xfrm>
        </p:grpSpPr>
        <p:grpSp>
          <p:nvGrpSpPr>
            <p:cNvPr id="40" name="Groep 39">
              <a:extLst>
                <a:ext uri="{FF2B5EF4-FFF2-40B4-BE49-F238E27FC236}">
                  <a16:creationId xmlns:a16="http://schemas.microsoft.com/office/drawing/2014/main" id="{F938AFB2-8BBD-06DD-C493-3AF1774DF971}"/>
                </a:ext>
              </a:extLst>
            </p:cNvPr>
            <p:cNvGrpSpPr/>
            <p:nvPr/>
          </p:nvGrpSpPr>
          <p:grpSpPr>
            <a:xfrm>
              <a:off x="7658100" y="-4648200"/>
              <a:ext cx="4739452" cy="5511800"/>
              <a:chOff x="7658100" y="-4648200"/>
              <a:chExt cx="4739452" cy="5511800"/>
            </a:xfrm>
          </p:grpSpPr>
          <p:grpSp>
            <p:nvGrpSpPr>
              <p:cNvPr id="44" name="Groep 43">
                <a:extLst>
                  <a:ext uri="{FF2B5EF4-FFF2-40B4-BE49-F238E27FC236}">
                    <a16:creationId xmlns:a16="http://schemas.microsoft.com/office/drawing/2014/main" id="{0AAC5F78-D91D-78D0-B77E-6C2DA92D7E16}"/>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46" name="Rechthoek: afgeronde hoeken 14">
                  <a:extLst>
                    <a:ext uri="{FF2B5EF4-FFF2-40B4-BE49-F238E27FC236}">
                      <a16:creationId xmlns:a16="http://schemas.microsoft.com/office/drawing/2014/main" id="{96BF7E49-A0A4-8C44-5472-95FD28B054D4}"/>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47" name="Rechthoek: afgeronde hoeken 46">
                  <a:extLst>
                    <a:ext uri="{FF2B5EF4-FFF2-40B4-BE49-F238E27FC236}">
                      <a16:creationId xmlns:a16="http://schemas.microsoft.com/office/drawing/2014/main" id="{62C1D0C3-A596-7549-9F09-0B6800F4EA2C}"/>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1" rtlCol="0" anchor="b" anchorCtr="1"/>
                <a:lstStyle/>
                <a:p>
                  <a:r>
                    <a:rPr lang="nl-NL" dirty="0">
                      <a:effectLst>
                        <a:outerShdw blurRad="50800" dist="38100" dir="2700000" algn="tl" rotWithShape="0">
                          <a:prstClr val="black">
                            <a:alpha val="40000"/>
                          </a:prstClr>
                        </a:outerShdw>
                      </a:effectLst>
                    </a:rPr>
                    <a:t>Bij een goed antwoord:</a:t>
                  </a:r>
                </a:p>
                <a:p>
                  <a:pPr marL="285750" indent="-285750">
                    <a:buFontTx/>
                    <a:buChar char="-"/>
                  </a:pPr>
                  <a:r>
                    <a:rPr lang="nl-NL" dirty="0">
                      <a:effectLst>
                        <a:outerShdw blurRad="50800" dist="38100" dir="2700000" algn="tl" rotWithShape="0">
                          <a:prstClr val="black">
                            <a:alpha val="40000"/>
                          </a:prstClr>
                        </a:outerShdw>
                      </a:effectLst>
                    </a:rPr>
                    <a:t>1 punt </a:t>
                  </a:r>
                </a:p>
              </p:txBody>
            </p:sp>
          </p:grpSp>
          <p:pic>
            <p:nvPicPr>
              <p:cNvPr id="45" name="Graphic 44" descr="Klantbeoordeling met effen opvulling">
                <a:extLst>
                  <a:ext uri="{FF2B5EF4-FFF2-40B4-BE49-F238E27FC236}">
                    <a16:creationId xmlns:a16="http://schemas.microsoft.com/office/drawing/2014/main" id="{7ACEC859-509E-5CD9-3890-8B41ACD5289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41" name="Rechthoek 40">
              <a:extLst>
                <a:ext uri="{FF2B5EF4-FFF2-40B4-BE49-F238E27FC236}">
                  <a16:creationId xmlns:a16="http://schemas.microsoft.com/office/drawing/2014/main" id="{BE1D5BC5-07A6-9422-FBE4-F5FC31C0292E}"/>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Tekstvak 41">
              <a:extLst>
                <a:ext uri="{FF2B5EF4-FFF2-40B4-BE49-F238E27FC236}">
                  <a16:creationId xmlns:a16="http://schemas.microsoft.com/office/drawing/2014/main" id="{3E7B9875-F36C-4A52-E49B-4FD8BA68FA35}"/>
                </a:ext>
              </a:extLst>
            </p:cNvPr>
            <p:cNvSpPr txBox="1"/>
            <p:nvPr/>
          </p:nvSpPr>
          <p:spPr>
            <a:xfrm>
              <a:off x="8983309"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43" name="Tekstvak 42">
              <a:extLst>
                <a:ext uri="{FF2B5EF4-FFF2-40B4-BE49-F238E27FC236}">
                  <a16:creationId xmlns:a16="http://schemas.microsoft.com/office/drawing/2014/main" id="{9F3FBDA2-95CB-DA0C-FA21-E39C96437D84}"/>
                </a:ext>
              </a:extLst>
            </p:cNvPr>
            <p:cNvSpPr txBox="1"/>
            <p:nvPr/>
          </p:nvSpPr>
          <p:spPr>
            <a:xfrm>
              <a:off x="7752979" y="-2870129"/>
              <a:ext cx="4549692" cy="523220"/>
            </a:xfrm>
            <a:prstGeom prst="rect">
              <a:avLst/>
            </a:prstGeom>
            <a:noFill/>
          </p:spPr>
          <p:txBody>
            <a:bodyPr wrap="square" rtlCol="0">
              <a:spAutoFit/>
            </a:bodyPr>
            <a:lstStyle/>
            <a:p>
              <a:pPr algn="ctr"/>
              <a:r>
                <a:rPr lang="nl-NL" sz="2800" dirty="0">
                  <a:solidFill>
                    <a:schemeClr val="bg1"/>
                  </a:solidFill>
                </a:rPr>
                <a:t>Maleisië</a:t>
              </a:r>
            </a:p>
          </p:txBody>
        </p:sp>
      </p:grpSp>
    </p:spTree>
    <p:extLst>
      <p:ext uri="{BB962C8B-B14F-4D97-AF65-F5344CB8AC3E}">
        <p14:creationId xmlns:p14="http://schemas.microsoft.com/office/powerpoint/2010/main" val="331973592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17"/>
                                        </p:tgtEl>
                                        <p:attrNameLst>
                                          <p:attrName>ppt_x</p:attrName>
                                          <p:attrName>ppt_y</p:attrName>
                                        </p:attrNameLst>
                                      </p:cBhvr>
                                      <p:rCtr x="26250" y="255"/>
                                    </p:animMotion>
                                  </p:childTnLst>
                                </p:cTn>
                              </p:par>
                            </p:childTnLst>
                          </p:cTn>
                        </p:par>
                        <p:par>
                          <p:cTn id="7" fill="hold">
                            <p:stCondLst>
                              <p:cond delay="2000"/>
                            </p:stCondLst>
                            <p:childTnLst>
                              <p:par>
                                <p:cTn id="8" presetID="2" presetClass="entr" presetSubtype="2" decel="10000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1000" fill="hold"/>
                                        <p:tgtEl>
                                          <p:spTgt spid="1026"/>
                                        </p:tgtEl>
                                        <p:attrNameLst>
                                          <p:attrName>ppt_x</p:attrName>
                                        </p:attrNameLst>
                                      </p:cBhvr>
                                      <p:tavLst>
                                        <p:tav tm="0">
                                          <p:val>
                                            <p:strVal val="1+#ppt_w/2"/>
                                          </p:val>
                                        </p:tav>
                                        <p:tav tm="100000">
                                          <p:val>
                                            <p:strVal val="#ppt_x"/>
                                          </p:val>
                                        </p:tav>
                                      </p:tavLst>
                                    </p:anim>
                                    <p:anim calcmode="lin" valueType="num">
                                      <p:cBhvr additive="base">
                                        <p:cTn id="11" dur="1000" fill="hold"/>
                                        <p:tgtEl>
                                          <p:spTgt spid="1026"/>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26" presetClass="emph" presetSubtype="0" repeatCount="indefinite" fill="hold" grpId="1" nodeType="withEffect">
                                  <p:stCondLst>
                                    <p:cond delay="0"/>
                                  </p:stCondLst>
                                  <p:childTnLst>
                                    <p:animEffect transition="out" filter="fade">
                                      <p:cBhvr>
                                        <p:cTn id="17" dur="1500" tmFilter="0, 0; .2, .5; .8, .5; 1, 0"/>
                                        <p:tgtEl>
                                          <p:spTgt spid="9"/>
                                        </p:tgtEl>
                                      </p:cBhvr>
                                    </p:animEffect>
                                    <p:animScale>
                                      <p:cBhvr>
                                        <p:cTn id="18" dur="750" autoRev="1" fill="hold"/>
                                        <p:tgtEl>
                                          <p:spTgt spid="9"/>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2"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par>
                          <p:cTn id="24" fill="hold">
                            <p:stCondLst>
                              <p:cond delay="500"/>
                            </p:stCondLst>
                            <p:childTnLst>
                              <p:par>
                                <p:cTn id="25" presetID="42" presetClass="path" presetSubtype="0" accel="50000" decel="50000" fill="hold" nodeType="afterEffect">
                                  <p:stCondLst>
                                    <p:cond delay="0"/>
                                  </p:stCondLst>
                                  <p:childTnLst>
                                    <p:animMotion origin="layout" path="M 1.45833E-6 -4.07407E-6 L -0.00208 0.53565 " pathEditMode="relative" rAng="0" ptsTypes="AA">
                                      <p:cBhvr>
                                        <p:cTn id="26" dur="2000" fill="hold"/>
                                        <p:tgtEl>
                                          <p:spTgt spid="39"/>
                                        </p:tgtEl>
                                        <p:attrNameLst>
                                          <p:attrName>ppt_x</p:attrName>
                                          <p:attrName>ppt_y</p:attrName>
                                        </p:attrNameLst>
                                      </p:cBhvr>
                                      <p:rCtr x="-104" y="26782"/>
                                    </p:animMotion>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26" presetClass="emph" presetSubtype="0" repeatCount="indefinite" fill="hold" grpId="1" nodeType="withEffect">
                                  <p:stCondLst>
                                    <p:cond delay="0"/>
                                  </p:stCondLst>
                                  <p:childTnLst>
                                    <p:animEffect transition="out" filter="fade">
                                      <p:cBhvr>
                                        <p:cTn id="32" dur="1500" tmFilter="0, 0; .2, .5; .8, .5; 1, 0"/>
                                        <p:tgtEl>
                                          <p:spTgt spid="2"/>
                                        </p:tgtEl>
                                      </p:cBhvr>
                                    </p:animEffect>
                                    <p:animScale>
                                      <p:cBhvr>
                                        <p:cTn id="33" dur="7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9" grpId="1"/>
      <p:bldP spid="9"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13EFF-AE9E-D08E-CA0E-63A4C08416E4}"/>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2011E1A9-6B47-6FB6-54BD-8AEACE21FBF7}"/>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202359D5-146B-54F5-C8F4-52173626536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394265" y="4943622"/>
            <a:ext cx="1403470" cy="1403470"/>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7535193E-8C68-CDCF-2ED6-C1A3ED4846D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80268" y="5200463"/>
            <a:ext cx="889788" cy="889788"/>
          </a:xfrm>
          <a:prstGeom prst="rect">
            <a:avLst/>
          </a:prstGeom>
          <a:effectLst>
            <a:outerShdw blurRad="50800" dist="38100" dir="2700000" algn="tl" rotWithShape="0">
              <a:prstClr val="black">
                <a:alpha val="40000"/>
              </a:prstClr>
            </a:outerShdw>
          </a:effectLst>
        </p:spPr>
      </p:pic>
      <p:pic>
        <p:nvPicPr>
          <p:cNvPr id="8" name="Graphic 7">
            <a:extLst>
              <a:ext uri="{FF2B5EF4-FFF2-40B4-BE49-F238E27FC236}">
                <a16:creationId xmlns:a16="http://schemas.microsoft.com/office/drawing/2014/main" id="{6E339273-DD72-B241-1A4B-CA502D8CF04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192782" y="5200463"/>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8224BD51-0FE3-98C4-3CD0-3B0449A3FD1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421944" y="5200463"/>
            <a:ext cx="889788" cy="889788"/>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26555898-5C03-C708-FEAE-AA7382F5FB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05061" y="5200463"/>
            <a:ext cx="889788" cy="889788"/>
          </a:xfrm>
          <a:prstGeom prst="rect">
            <a:avLst/>
          </a:prstGeom>
          <a:effectLst>
            <a:outerShdw blurRad="50800" dist="38100" dir="2700000" algn="tl" rotWithShape="0">
              <a:prstClr val="black">
                <a:alpha val="40000"/>
              </a:prstClr>
            </a:outerShdw>
          </a:effectLst>
        </p:spPr>
      </p:pic>
      <p:sp>
        <p:nvSpPr>
          <p:cNvPr id="6" name="Gelijkbenige driehoek 5">
            <a:extLst>
              <a:ext uri="{FF2B5EF4-FFF2-40B4-BE49-F238E27FC236}">
                <a16:creationId xmlns:a16="http://schemas.microsoft.com/office/drawing/2014/main" id="{2C976B90-DF28-8033-FFAA-8F2C6D9D290E}"/>
              </a:ext>
            </a:extLst>
          </p:cNvPr>
          <p:cNvSpPr/>
          <p:nvPr/>
        </p:nvSpPr>
        <p:spPr>
          <a:xfrm>
            <a:off x="5565648" y="6352919"/>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EA6A6621-E39F-DC6B-D8D4-56E1C894C5D7}"/>
              </a:ext>
            </a:extLst>
          </p:cNvPr>
          <p:cNvSpPr txBox="1"/>
          <p:nvPr/>
        </p:nvSpPr>
        <p:spPr>
          <a:xfrm>
            <a:off x="489816" y="3958195"/>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12" name="Tekstvak 11">
            <a:extLst>
              <a:ext uri="{FF2B5EF4-FFF2-40B4-BE49-F238E27FC236}">
                <a16:creationId xmlns:a16="http://schemas.microsoft.com/office/drawing/2014/main" id="{7C9F5203-A769-E655-DC51-73D20BEC5FE5}"/>
              </a:ext>
            </a:extLst>
          </p:cNvPr>
          <p:cNvSpPr txBox="1"/>
          <p:nvPr/>
        </p:nvSpPr>
        <p:spPr>
          <a:xfrm>
            <a:off x="965107" y="395819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13" name="Tekstvak 12">
            <a:extLst>
              <a:ext uri="{FF2B5EF4-FFF2-40B4-BE49-F238E27FC236}">
                <a16:creationId xmlns:a16="http://schemas.microsoft.com/office/drawing/2014/main" id="{CBCDEFDA-11E4-BB52-FCDF-1A1F6F5B335F}"/>
              </a:ext>
            </a:extLst>
          </p:cNvPr>
          <p:cNvSpPr txBox="1"/>
          <p:nvPr/>
        </p:nvSpPr>
        <p:spPr>
          <a:xfrm>
            <a:off x="198872" y="3958195"/>
            <a:ext cx="825257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grpSp>
        <p:nvGrpSpPr>
          <p:cNvPr id="20" name="Groep 19">
            <a:extLst>
              <a:ext uri="{FF2B5EF4-FFF2-40B4-BE49-F238E27FC236}">
                <a16:creationId xmlns:a16="http://schemas.microsoft.com/office/drawing/2014/main" id="{D42E4C15-79ED-F665-C1DD-51CF7752E880}"/>
              </a:ext>
            </a:extLst>
          </p:cNvPr>
          <p:cNvGrpSpPr/>
          <p:nvPr/>
        </p:nvGrpSpPr>
        <p:grpSpPr>
          <a:xfrm>
            <a:off x="-6400446" y="-1666171"/>
            <a:ext cx="6209196" cy="5361871"/>
            <a:chOff x="-6400446" y="-1666171"/>
            <a:chExt cx="6209196" cy="5361871"/>
          </a:xfrm>
        </p:grpSpPr>
        <p:sp>
          <p:nvSpPr>
            <p:cNvPr id="21" name="Rechthoek 20">
              <a:extLst>
                <a:ext uri="{FF2B5EF4-FFF2-40B4-BE49-F238E27FC236}">
                  <a16:creationId xmlns:a16="http://schemas.microsoft.com/office/drawing/2014/main" id="{3B5348B5-B1DB-2FBD-E166-E0AFFF765F15}"/>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2" name="Rechthoek 21">
              <a:extLst>
                <a:ext uri="{FF2B5EF4-FFF2-40B4-BE49-F238E27FC236}">
                  <a16:creationId xmlns:a16="http://schemas.microsoft.com/office/drawing/2014/main" id="{F0699A28-DA50-EA2D-B14A-205D709CE22D}"/>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A8D927BC-605E-9530-40F8-E27D864BA9C5}"/>
                </a:ext>
              </a:extLst>
            </p:cNvPr>
            <p:cNvSpPr txBox="1"/>
            <p:nvPr/>
          </p:nvSpPr>
          <p:spPr>
            <a:xfrm>
              <a:off x="-5242294" y="758620"/>
              <a:ext cx="388600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Finish </a:t>
              </a:r>
              <a:r>
                <a:rPr lang="nl-NL" sz="4000" dirty="0" err="1">
                  <a:solidFill>
                    <a:schemeClr val="bg1"/>
                  </a:solidFill>
                  <a:effectLst>
                    <a:outerShdw blurRad="50800" dist="38100" dir="2700000" algn="tl" rotWithShape="0">
                      <a:prstClr val="black">
                        <a:alpha val="40000"/>
                      </a:prstClr>
                    </a:outerShdw>
                  </a:effectLst>
                </a:rPr>
                <a:t>the</a:t>
              </a:r>
              <a:r>
                <a:rPr lang="nl-NL" sz="4000" dirty="0">
                  <a:solidFill>
                    <a:schemeClr val="bg1"/>
                  </a:solidFill>
                  <a:effectLst>
                    <a:outerShdw blurRad="50800" dist="38100" dir="2700000" algn="tl" rotWithShape="0">
                      <a:prstClr val="black">
                        <a:alpha val="40000"/>
                      </a:prstClr>
                    </a:outerShdw>
                  </a:effectLst>
                </a:rPr>
                <a:t> </a:t>
              </a:r>
              <a:r>
                <a:rPr lang="nl-NL" sz="4000" dirty="0" err="1">
                  <a:solidFill>
                    <a:schemeClr val="bg1"/>
                  </a:solidFill>
                  <a:effectLst>
                    <a:outerShdw blurRad="50800" dist="38100" dir="2700000" algn="tl" rotWithShape="0">
                      <a:prstClr val="black">
                        <a:alpha val="40000"/>
                      </a:prstClr>
                    </a:outerShdw>
                  </a:effectLst>
                </a:rPr>
                <a:t>lyrics</a:t>
              </a:r>
              <a:endParaRPr lang="nl-NL" sz="4000" dirty="0">
                <a:solidFill>
                  <a:schemeClr val="bg1"/>
                </a:solidFill>
                <a:effectLst>
                  <a:outerShdw blurRad="50800" dist="38100" dir="2700000" algn="tl" rotWithShape="0">
                    <a:prstClr val="black">
                      <a:alpha val="40000"/>
                    </a:prstClr>
                  </a:outerShdw>
                </a:effectLst>
              </a:endParaRPr>
            </a:p>
          </p:txBody>
        </p:sp>
        <p:sp>
          <p:nvSpPr>
            <p:cNvPr id="24" name="Tekstvak 23">
              <a:extLst>
                <a:ext uri="{FF2B5EF4-FFF2-40B4-BE49-F238E27FC236}">
                  <a16:creationId xmlns:a16="http://schemas.microsoft.com/office/drawing/2014/main" id="{56A8FDFD-D81E-DFB1-2198-1F88F23FC752}"/>
                </a:ext>
              </a:extLst>
            </p:cNvPr>
            <p:cNvSpPr txBox="1"/>
            <p:nvPr/>
          </p:nvSpPr>
          <p:spPr>
            <a:xfrm>
              <a:off x="-6248798" y="2451905"/>
              <a:ext cx="5912796" cy="523220"/>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Schrijf op hoe het lied verder gaat</a:t>
              </a:r>
            </a:p>
          </p:txBody>
        </p:sp>
      </p:grpSp>
      <p:grpSp>
        <p:nvGrpSpPr>
          <p:cNvPr id="39" name="Groep 38">
            <a:extLst>
              <a:ext uri="{FF2B5EF4-FFF2-40B4-BE49-F238E27FC236}">
                <a16:creationId xmlns:a16="http://schemas.microsoft.com/office/drawing/2014/main" id="{B790147B-59C1-99CC-11B5-A9A1D0457433}"/>
              </a:ext>
            </a:extLst>
          </p:cNvPr>
          <p:cNvGrpSpPr/>
          <p:nvPr/>
        </p:nvGrpSpPr>
        <p:grpSpPr>
          <a:xfrm>
            <a:off x="7242629" y="-4648200"/>
            <a:ext cx="5154923" cy="5511800"/>
            <a:chOff x="7658100" y="-4648200"/>
            <a:chExt cx="4739452" cy="5511800"/>
          </a:xfrm>
        </p:grpSpPr>
        <p:grpSp>
          <p:nvGrpSpPr>
            <p:cNvPr id="40" name="Groep 39">
              <a:extLst>
                <a:ext uri="{FF2B5EF4-FFF2-40B4-BE49-F238E27FC236}">
                  <a16:creationId xmlns:a16="http://schemas.microsoft.com/office/drawing/2014/main" id="{FB5007EB-4E2E-19D0-8DFD-290DEED0EA7C}"/>
                </a:ext>
              </a:extLst>
            </p:cNvPr>
            <p:cNvGrpSpPr/>
            <p:nvPr/>
          </p:nvGrpSpPr>
          <p:grpSpPr>
            <a:xfrm>
              <a:off x="7658100" y="-4648200"/>
              <a:ext cx="4739452" cy="5511800"/>
              <a:chOff x="7658100" y="-4648200"/>
              <a:chExt cx="4739452" cy="5511800"/>
            </a:xfrm>
          </p:grpSpPr>
          <p:grpSp>
            <p:nvGrpSpPr>
              <p:cNvPr id="44" name="Groep 43">
                <a:extLst>
                  <a:ext uri="{FF2B5EF4-FFF2-40B4-BE49-F238E27FC236}">
                    <a16:creationId xmlns:a16="http://schemas.microsoft.com/office/drawing/2014/main" id="{3DB1074D-D6C8-050D-A70B-1A3ECB0F069A}"/>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46" name="Rechthoek: afgeronde hoeken 14">
                  <a:extLst>
                    <a:ext uri="{FF2B5EF4-FFF2-40B4-BE49-F238E27FC236}">
                      <a16:creationId xmlns:a16="http://schemas.microsoft.com/office/drawing/2014/main" id="{7A0D0E35-C27C-F100-BADC-8799CFEB450B}"/>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47" name="Rechthoek: afgeronde hoeken 46">
                  <a:extLst>
                    <a:ext uri="{FF2B5EF4-FFF2-40B4-BE49-F238E27FC236}">
                      <a16:creationId xmlns:a16="http://schemas.microsoft.com/office/drawing/2014/main" id="{98585470-4409-1F5D-AA28-6B18D5E8EE63}"/>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1" rtlCol="0" anchor="b" anchorCtr="1"/>
                <a:lstStyle/>
                <a:p>
                  <a:r>
                    <a:rPr lang="nl-NL" dirty="0">
                      <a:effectLst>
                        <a:outerShdw blurRad="50800" dist="38100" dir="2700000" algn="tl" rotWithShape="0">
                          <a:prstClr val="black">
                            <a:alpha val="40000"/>
                          </a:prstClr>
                        </a:outerShdw>
                      </a:effectLst>
                    </a:rPr>
                    <a:t>Bij een goed antwoord:</a:t>
                  </a:r>
                </a:p>
                <a:p>
                  <a:pPr marL="285750" indent="-285750">
                    <a:buFontTx/>
                    <a:buChar char="-"/>
                  </a:pPr>
                  <a:r>
                    <a:rPr lang="nl-NL" dirty="0">
                      <a:effectLst>
                        <a:outerShdw blurRad="50800" dist="38100" dir="2700000" algn="tl" rotWithShape="0">
                          <a:prstClr val="black">
                            <a:alpha val="40000"/>
                          </a:prstClr>
                        </a:outerShdw>
                      </a:effectLst>
                    </a:rPr>
                    <a:t>1 punt</a:t>
                  </a:r>
                </a:p>
              </p:txBody>
            </p:sp>
          </p:grpSp>
          <p:pic>
            <p:nvPicPr>
              <p:cNvPr id="45" name="Graphic 44" descr="Klantbeoordeling met effen opvulling">
                <a:extLst>
                  <a:ext uri="{FF2B5EF4-FFF2-40B4-BE49-F238E27FC236}">
                    <a16:creationId xmlns:a16="http://schemas.microsoft.com/office/drawing/2014/main" id="{4633DBDD-2B25-3A4F-92E2-3FA61C57037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41" name="Rechthoek 40">
              <a:extLst>
                <a:ext uri="{FF2B5EF4-FFF2-40B4-BE49-F238E27FC236}">
                  <a16:creationId xmlns:a16="http://schemas.microsoft.com/office/drawing/2014/main" id="{808E9AC9-44FD-C4C4-B2A5-FD4DE9AEACCD}"/>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Tekstvak 41">
              <a:extLst>
                <a:ext uri="{FF2B5EF4-FFF2-40B4-BE49-F238E27FC236}">
                  <a16:creationId xmlns:a16="http://schemas.microsoft.com/office/drawing/2014/main" id="{B925E124-1713-B7E3-18B1-7CCF40DD0DF3}"/>
                </a:ext>
              </a:extLst>
            </p:cNvPr>
            <p:cNvSpPr txBox="1"/>
            <p:nvPr/>
          </p:nvSpPr>
          <p:spPr>
            <a:xfrm>
              <a:off x="8983309"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43" name="Tekstvak 42">
              <a:extLst>
                <a:ext uri="{FF2B5EF4-FFF2-40B4-BE49-F238E27FC236}">
                  <a16:creationId xmlns:a16="http://schemas.microsoft.com/office/drawing/2014/main" id="{3D072932-393C-6862-37AA-6B95457A7855}"/>
                </a:ext>
              </a:extLst>
            </p:cNvPr>
            <p:cNvSpPr txBox="1"/>
            <p:nvPr/>
          </p:nvSpPr>
          <p:spPr>
            <a:xfrm>
              <a:off x="7752979" y="-2870129"/>
              <a:ext cx="4549692" cy="954107"/>
            </a:xfrm>
            <a:prstGeom prst="rect">
              <a:avLst/>
            </a:prstGeom>
            <a:noFill/>
          </p:spPr>
          <p:txBody>
            <a:bodyPr wrap="square" rtlCol="0">
              <a:spAutoFit/>
            </a:bodyPr>
            <a:lstStyle/>
            <a:p>
              <a:pPr algn="ctr"/>
              <a:r>
                <a:rPr lang="nl-NL" sz="2800" dirty="0">
                  <a:solidFill>
                    <a:schemeClr val="bg1"/>
                  </a:solidFill>
                </a:rPr>
                <a:t>“Concrete jungle, </a:t>
              </a:r>
              <a:r>
                <a:rPr lang="nl-NL" sz="2800" dirty="0" err="1">
                  <a:solidFill>
                    <a:schemeClr val="bg1"/>
                  </a:solidFill>
                </a:rPr>
                <a:t>where</a:t>
              </a:r>
              <a:r>
                <a:rPr lang="nl-NL" sz="2800" dirty="0">
                  <a:solidFill>
                    <a:schemeClr val="bg1"/>
                  </a:solidFill>
                </a:rPr>
                <a:t> </a:t>
              </a:r>
              <a:r>
                <a:rPr lang="nl-NL" sz="2800" dirty="0" err="1">
                  <a:solidFill>
                    <a:schemeClr val="bg1"/>
                  </a:solidFill>
                </a:rPr>
                <a:t>dreams</a:t>
              </a:r>
              <a:r>
                <a:rPr lang="nl-NL" sz="2800" dirty="0">
                  <a:solidFill>
                    <a:schemeClr val="bg1"/>
                  </a:solidFill>
                </a:rPr>
                <a:t> are made of”</a:t>
              </a:r>
            </a:p>
          </p:txBody>
        </p:sp>
      </p:grpSp>
      <p:grpSp>
        <p:nvGrpSpPr>
          <p:cNvPr id="25" name="Groep 24">
            <a:extLst>
              <a:ext uri="{FF2B5EF4-FFF2-40B4-BE49-F238E27FC236}">
                <a16:creationId xmlns:a16="http://schemas.microsoft.com/office/drawing/2014/main" id="{608B3032-6490-4ED4-9475-6DB7C8886C0E}"/>
              </a:ext>
            </a:extLst>
          </p:cNvPr>
          <p:cNvGrpSpPr/>
          <p:nvPr/>
        </p:nvGrpSpPr>
        <p:grpSpPr>
          <a:xfrm>
            <a:off x="8037590" y="467847"/>
            <a:ext cx="3564998" cy="1693362"/>
            <a:chOff x="-3502048" y="4285284"/>
            <a:chExt cx="3564998" cy="1693362"/>
          </a:xfrm>
        </p:grpSpPr>
        <p:grpSp>
          <p:nvGrpSpPr>
            <p:cNvPr id="19" name="Groep 18">
              <a:extLst>
                <a:ext uri="{FF2B5EF4-FFF2-40B4-BE49-F238E27FC236}">
                  <a16:creationId xmlns:a16="http://schemas.microsoft.com/office/drawing/2014/main" id="{9DFCE010-51DB-3E38-F8A9-CF7150FBBFBE}"/>
                </a:ext>
              </a:extLst>
            </p:cNvPr>
            <p:cNvGrpSpPr/>
            <p:nvPr/>
          </p:nvGrpSpPr>
          <p:grpSpPr>
            <a:xfrm>
              <a:off x="-2348129" y="4285284"/>
              <a:ext cx="1257160" cy="1157856"/>
              <a:chOff x="-2348129" y="4285284"/>
              <a:chExt cx="1257160" cy="1157856"/>
            </a:xfrm>
          </p:grpSpPr>
          <p:sp>
            <p:nvSpPr>
              <p:cNvPr id="17" name="Rechthoek 16">
                <a:extLst>
                  <a:ext uri="{FF2B5EF4-FFF2-40B4-BE49-F238E27FC236}">
                    <a16:creationId xmlns:a16="http://schemas.microsoft.com/office/drawing/2014/main" id="{68250D5A-D829-A923-36AF-198F1AF7420C}"/>
                  </a:ext>
                </a:extLst>
              </p:cNvPr>
              <p:cNvSpPr/>
              <p:nvPr/>
            </p:nvSpPr>
            <p:spPr>
              <a:xfrm>
                <a:off x="-2348129" y="4285284"/>
                <a:ext cx="1257160" cy="115785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Graphic 15" descr="Vernieuwen met effen opvulling">
                <a:extLst>
                  <a:ext uri="{FF2B5EF4-FFF2-40B4-BE49-F238E27FC236}">
                    <a16:creationId xmlns:a16="http://schemas.microsoft.com/office/drawing/2014/main" id="{61C45775-C951-B86E-B805-0EF6DED1FC00}"/>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2176749" y="4286063"/>
                <a:ext cx="914400" cy="914400"/>
              </a:xfrm>
              <a:prstGeom prst="rect">
                <a:avLst/>
              </a:prstGeom>
              <a:effectLst>
                <a:outerShdw blurRad="50800" dist="38100" dir="2700000" algn="tl" rotWithShape="0">
                  <a:prstClr val="black">
                    <a:alpha val="40000"/>
                  </a:prstClr>
                </a:outerShdw>
              </a:effectLst>
            </p:spPr>
          </p:pic>
        </p:grpSp>
        <p:sp>
          <p:nvSpPr>
            <p:cNvPr id="18" name="Tekstvak 17">
              <a:extLst>
                <a:ext uri="{FF2B5EF4-FFF2-40B4-BE49-F238E27FC236}">
                  <a16:creationId xmlns:a16="http://schemas.microsoft.com/office/drawing/2014/main" id="{71F3953F-33B4-BC78-DF31-47229EBAA4B0}"/>
                </a:ext>
              </a:extLst>
            </p:cNvPr>
            <p:cNvSpPr txBox="1"/>
            <p:nvPr/>
          </p:nvSpPr>
          <p:spPr>
            <a:xfrm>
              <a:off x="-3502048" y="5147649"/>
              <a:ext cx="3564998" cy="830997"/>
            </a:xfrm>
            <a:prstGeom prst="rect">
              <a:avLst/>
            </a:prstGeom>
            <a:noFill/>
          </p:spPr>
          <p:txBody>
            <a:bodyPr wrap="square" rtlCol="0">
              <a:spAutoFit/>
            </a:bodyPr>
            <a:lstStyle/>
            <a:p>
              <a:pPr algn="ctr"/>
              <a:r>
                <a:rPr lang="nl-NL" sz="2400" dirty="0">
                  <a:ln w="2540">
                    <a:solidFill>
                      <a:schemeClr val="accent1">
                        <a:shade val="15000"/>
                      </a:schemeClr>
                    </a:solidFill>
                  </a:ln>
                  <a:solidFill>
                    <a:schemeClr val="bg1"/>
                  </a:solidFill>
                  <a:effectLst>
                    <a:outerShdw blurRad="50800" dist="38100" dir="2700000" algn="tl" rotWithShape="0">
                      <a:prstClr val="black">
                        <a:alpha val="40000"/>
                      </a:prstClr>
                    </a:outerShdw>
                  </a:effectLst>
                </a:rPr>
                <a:t>Druk hier om opnieuw af te spelen</a:t>
              </a:r>
            </a:p>
          </p:txBody>
        </p:sp>
      </p:grpSp>
      <p:pic>
        <p:nvPicPr>
          <p:cNvPr id="2" name="JAŸ-Z - Empire State Of Mind ft. Alicia Keys">
            <a:hlinkClick r:id="" action="ppaction://media"/>
            <a:extLst>
              <a:ext uri="{FF2B5EF4-FFF2-40B4-BE49-F238E27FC236}">
                <a16:creationId xmlns:a16="http://schemas.microsoft.com/office/drawing/2014/main" id="{350BCF40-B4DA-5A0C-D318-AA3F6E74D642}"/>
              </a:ext>
            </a:extLst>
          </p:cNvPr>
          <p:cNvPicPr>
            <a:picLocks noChangeAspect="1"/>
          </p:cNvPicPr>
          <p:nvPr>
            <a:audioFile r:link="rId1"/>
            <p:extLst>
              <p:ext uri="{DAA4B4D4-6D71-4841-9C94-3DE7FCFB9230}">
                <p14:media xmlns:p14="http://schemas.microsoft.com/office/powerpoint/2010/main" r:embed="rId2">
                  <p14:trim st="32879" end="224387.3469"/>
                </p14:media>
              </p:ext>
            </p:extLst>
          </p:nvPr>
        </p:nvPicPr>
        <p:blipFill>
          <a:blip r:embed="rId18"/>
          <a:stretch>
            <a:fillRect/>
          </a:stretch>
        </p:blipFill>
        <p:spPr>
          <a:xfrm>
            <a:off x="3614922" y="-1916022"/>
            <a:ext cx="609600" cy="609600"/>
          </a:xfrm>
          <a:prstGeom prst="rect">
            <a:avLst/>
          </a:prstGeom>
        </p:spPr>
      </p:pic>
      <p:pic>
        <p:nvPicPr>
          <p:cNvPr id="5" name="JAŸ-Z - Empire State Of Mind ft. Alicia Keys">
            <a:hlinkClick r:id="" action="ppaction://media"/>
            <a:extLst>
              <a:ext uri="{FF2B5EF4-FFF2-40B4-BE49-F238E27FC236}">
                <a16:creationId xmlns:a16="http://schemas.microsoft.com/office/drawing/2014/main" id="{F4A04694-4BD1-7876-EDE2-02FC2A447DEA}"/>
              </a:ext>
            </a:extLst>
          </p:cNvPr>
          <p:cNvPicPr>
            <a:picLocks noChangeAspect="1"/>
          </p:cNvPicPr>
          <p:nvPr>
            <a:audioFile r:link="rId1"/>
            <p:extLst>
              <p:ext uri="{DAA4B4D4-6D71-4841-9C94-3DE7FCFB9230}">
                <p14:media xmlns:p14="http://schemas.microsoft.com/office/powerpoint/2010/main" r:embed="rId2">
                  <p14:trim st="57300" end="0.3469"/>
                </p14:media>
              </p:ext>
            </p:extLst>
          </p:nvPr>
        </p:nvPicPr>
        <p:blipFill>
          <a:blip r:embed="rId18"/>
          <a:stretch>
            <a:fillRect/>
          </a:stretch>
        </p:blipFill>
        <p:spPr>
          <a:xfrm>
            <a:off x="6025294" y="-2383037"/>
            <a:ext cx="609600" cy="609600"/>
          </a:xfrm>
          <a:prstGeom prst="rect">
            <a:avLst/>
          </a:prstGeom>
        </p:spPr>
      </p:pic>
    </p:spTree>
    <p:extLst>
      <p:ext uri="{BB962C8B-B14F-4D97-AF65-F5344CB8AC3E}">
        <p14:creationId xmlns:p14="http://schemas.microsoft.com/office/powerpoint/2010/main" val="109769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20"/>
                                        </p:tgtEl>
                                        <p:attrNameLst>
                                          <p:attrName>ppt_x</p:attrName>
                                          <p:attrName>ppt_y</p:attrName>
                                        </p:attrNameLst>
                                      </p:cBhvr>
                                      <p:rCtr x="26250" y="255"/>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26" presetClass="emph" presetSubtype="0" repeatCount="indefinite" fill="hold" grpId="1" nodeType="withEffect">
                                  <p:stCondLst>
                                    <p:cond delay="0"/>
                                  </p:stCondLst>
                                  <p:childTnLst>
                                    <p:animEffect transition="out" filter="fade">
                                      <p:cBhvr>
                                        <p:cTn id="12" dur="1500" tmFilter="0, 0; .2, .5; .8, .5; 1, 0"/>
                                        <p:tgtEl>
                                          <p:spTgt spid="13"/>
                                        </p:tgtEl>
                                      </p:cBhvr>
                                    </p:animEffect>
                                    <p:animScale>
                                      <p:cBhvr>
                                        <p:cTn id="13" dur="750" autoRev="1" fill="hold"/>
                                        <p:tgtEl>
                                          <p:spTgt spid="1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2" nodeType="click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24621" fill="hold"/>
                                        <p:tgtEl>
                                          <p:spTgt spid="2"/>
                                        </p:tgtEl>
                                      </p:cBhvr>
                                    </p:cmd>
                                  </p:childTnLst>
                                </p:cTn>
                              </p:par>
                            </p:childTnLst>
                          </p:cTn>
                        </p:par>
                        <p:par>
                          <p:cTn id="21" fill="hold">
                            <p:stCondLst>
                              <p:cond delay="24621"/>
                            </p:stCondLst>
                            <p:childTnLst>
                              <p:par>
                                <p:cTn id="22" presetID="1"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26" presetClass="emph" presetSubtype="0" repeatCount="indefinite" fill="hold" grpId="1" nodeType="withEffect">
                                  <p:stCondLst>
                                    <p:cond delay="0"/>
                                  </p:stCondLst>
                                  <p:childTnLst>
                                    <p:animEffect transition="out" filter="fade">
                                      <p:cBhvr>
                                        <p:cTn id="28" dur="1500" tmFilter="0, 0; .2, .5; .8, .5; 1, 0"/>
                                        <p:tgtEl>
                                          <p:spTgt spid="12"/>
                                        </p:tgtEl>
                                      </p:cBhvr>
                                    </p:animEffect>
                                    <p:animScale>
                                      <p:cBhvr>
                                        <p:cTn id="29" dur="750" autoRev="1" fill="hold"/>
                                        <p:tgtEl>
                                          <p:spTgt spid="12"/>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2" nodeType="click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 presetClass="mediacall" presetSubtype="0" fill="hold" nodeType="withEffect">
                                  <p:stCondLst>
                                    <p:cond delay="0"/>
                                  </p:stCondLst>
                                  <p:childTnLst>
                                    <p:cmd type="call" cmd="playFrom(0.0)">
                                      <p:cBhvr>
                                        <p:cTn id="36" dur="224587" fill="hold"/>
                                        <p:tgtEl>
                                          <p:spTgt spid="5"/>
                                        </p:tgtEl>
                                      </p:cBhvr>
                                    </p:cmd>
                                  </p:childTnLst>
                                </p:cTn>
                              </p:par>
                              <p:par>
                                <p:cTn id="37" presetID="3" presetClass="mediacall" presetSubtype="0" fill="hold" nodeType="withEffect">
                                  <p:stCondLst>
                                    <p:cond delay="0"/>
                                  </p:stCondLst>
                                  <p:childTnLst>
                                    <p:cmd type="call" cmd="stop">
                                      <p:cBhvr>
                                        <p:cTn id="38" dur="1" fill="hold"/>
                                        <p:tgtEl>
                                          <p:spTgt spid="2"/>
                                        </p:tgtEl>
                                      </p:cBhvr>
                                    </p:cmd>
                                  </p:childTnLst>
                                </p:cTn>
                              </p:par>
                              <p:par>
                                <p:cTn id="39" presetID="1" presetClass="exit" presetSubtype="0" fill="hold" nodeType="withEffect">
                                  <p:stCondLst>
                                    <p:cond delay="0"/>
                                  </p:stCondLst>
                                  <p:childTnLst>
                                    <p:set>
                                      <p:cBhvr>
                                        <p:cTn id="40" dur="1" fill="hold">
                                          <p:stCondLst>
                                            <p:cond delay="0"/>
                                          </p:stCondLst>
                                        </p:cTn>
                                        <p:tgtEl>
                                          <p:spTgt spid="25"/>
                                        </p:tgtEl>
                                        <p:attrNameLst>
                                          <p:attrName>style.visibility</p:attrName>
                                        </p:attrNameLst>
                                      </p:cBhvr>
                                      <p:to>
                                        <p:strVal val="hidden"/>
                                      </p:to>
                                    </p:set>
                                  </p:childTnLst>
                                </p:cTn>
                              </p:par>
                              <p:par>
                                <p:cTn id="41" presetID="42" presetClass="path" presetSubtype="0" accel="50000" decel="50000" fill="hold" nodeType="withEffect">
                                  <p:stCondLst>
                                    <p:cond delay="500"/>
                                  </p:stCondLst>
                                  <p:childTnLst>
                                    <p:animMotion origin="layout" path="M 1.45833E-6 -4.07407E-6 L -0.00208 0.53565 " pathEditMode="relative" rAng="0" ptsTypes="AA">
                                      <p:cBhvr>
                                        <p:cTn id="42" dur="2000" fill="hold"/>
                                        <p:tgtEl>
                                          <p:spTgt spid="39"/>
                                        </p:tgtEl>
                                        <p:attrNameLst>
                                          <p:attrName>ppt_x</p:attrName>
                                          <p:attrName>ppt_y</p:attrName>
                                        </p:attrNameLst>
                                      </p:cBhvr>
                                      <p:rCtr x="-104" y="26782"/>
                                    </p:animMotion>
                                  </p:childTnLst>
                                </p:cTn>
                              </p:par>
                              <p:par>
                                <p:cTn id="43" presetID="10" presetClass="entr" presetSubtype="0" fill="hold" grpId="0" nodeType="withEffect">
                                  <p:stCondLst>
                                    <p:cond delay="25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26" presetClass="emph" presetSubtype="0" repeatCount="indefinite" fill="hold" grpId="1" nodeType="withEffect">
                                  <p:stCondLst>
                                    <p:cond delay="0"/>
                                  </p:stCondLst>
                                  <p:childTnLst>
                                    <p:animEffect transition="out" filter="fade">
                                      <p:cBhvr>
                                        <p:cTn id="47" dur="1500" tmFilter="0, 0; .2, .5; .8, .5; 1, 0"/>
                                        <p:tgtEl>
                                          <p:spTgt spid="9"/>
                                        </p:tgtEl>
                                      </p:cBhvr>
                                    </p:animEffect>
                                    <p:animScale>
                                      <p:cBhvr>
                                        <p:cTn id="48" dur="7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4621" fill="hold"/>
                                        <p:tgtEl>
                                          <p:spTgt spid="2"/>
                                        </p:tgtEl>
                                      </p:cBhvr>
                                    </p:cmd>
                                  </p:childTnLst>
                                </p:cTn>
                              </p:par>
                            </p:childTnLst>
                          </p:cTn>
                        </p:par>
                      </p:childTnLst>
                    </p:cTn>
                  </p:par>
                </p:childTnLst>
              </p:cTn>
              <p:nextCondLst>
                <p:cond evt="onClick" delay="0">
                  <p:tgtEl>
                    <p:spTgt spid="25"/>
                  </p:tgtEl>
                </p:cond>
              </p:nextCondLst>
            </p:seq>
            <p:audio>
              <p:cMediaNode vol="80000">
                <p:cTn id="54" fill="hold" display="0">
                  <p:stCondLst>
                    <p:cond delay="indefinite"/>
                  </p:stCondLst>
                  <p:endCondLst>
                    <p:cond evt="onStopAudio" delay="0">
                      <p:tgtEl>
                        <p:sldTgt/>
                      </p:tgtEl>
                    </p:cond>
                  </p:endCondLst>
                </p:cTn>
                <p:tgtEl>
                  <p:spTgt spid="2"/>
                </p:tgtEl>
              </p:cMediaNode>
            </p:audio>
            <p:audio>
              <p:cMediaNode vol="80000">
                <p:cTn id="55" fill="hold" display="0">
                  <p:stCondLst>
                    <p:cond delay="indefinite"/>
                  </p:stCondLst>
                  <p:endCondLst>
                    <p:cond evt="onStopAudio" delay="0">
                      <p:tgtEl>
                        <p:sldTgt/>
                      </p:tgtEl>
                    </p:cond>
                  </p:endCondLst>
                </p:cTn>
                <p:tgtEl>
                  <p:spTgt spid="5"/>
                </p:tgtEl>
              </p:cMediaNode>
            </p:audio>
          </p:childTnLst>
        </p:cTn>
      </p:par>
    </p:tnLst>
    <p:bldLst>
      <p:bldP spid="9" grpId="0"/>
      <p:bldP spid="9" grpId="1"/>
      <p:bldP spid="12" grpId="0"/>
      <p:bldP spid="12" grpId="1"/>
      <p:bldP spid="12" grpId="2"/>
      <p:bldP spid="13" grpId="0"/>
      <p:bldP spid="13" grpId="1"/>
      <p:bldP spid="13"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E3166-7299-2D15-063A-996FED81283A}"/>
            </a:ext>
          </a:extLst>
        </p:cNvPr>
        <p:cNvGrpSpPr/>
        <p:nvPr/>
      </p:nvGrpSpPr>
      <p:grpSpPr>
        <a:xfrm>
          <a:off x="0" y="0"/>
          <a:ext cx="0" cy="0"/>
          <a:chOff x="0" y="0"/>
          <a:chExt cx="0" cy="0"/>
        </a:xfrm>
      </p:grpSpPr>
      <p:pic>
        <p:nvPicPr>
          <p:cNvPr id="14" name="Afbeelding 13">
            <a:extLst>
              <a:ext uri="{FF2B5EF4-FFF2-40B4-BE49-F238E27FC236}">
                <a16:creationId xmlns:a16="http://schemas.microsoft.com/office/drawing/2014/main" id="{C75B1621-DB58-5A36-8B37-D2DFC77F26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54198" y="2023754"/>
            <a:ext cx="3046662" cy="1713747"/>
          </a:xfrm>
          <a:prstGeom prst="rect">
            <a:avLst/>
          </a:prstGeom>
          <a:ln w="38100">
            <a:solidFill>
              <a:schemeClr val="bg1"/>
            </a:solidFill>
          </a:ln>
        </p:spPr>
      </p:pic>
      <p:sp>
        <p:nvSpPr>
          <p:cNvPr id="2" name="Rechthoek 1">
            <a:extLst>
              <a:ext uri="{FF2B5EF4-FFF2-40B4-BE49-F238E27FC236}">
                <a16:creationId xmlns:a16="http://schemas.microsoft.com/office/drawing/2014/main" id="{C85D88C8-CCC0-AF88-61FB-7B02B88D078F}"/>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633D05F0-B751-AE37-3B9C-61857818775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80268" y="5201360"/>
            <a:ext cx="889788" cy="889788"/>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58A00A96-32B0-1B18-69DF-7852C40BD98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109430" y="5201360"/>
            <a:ext cx="889788" cy="889788"/>
          </a:xfrm>
          <a:prstGeom prst="rect">
            <a:avLst/>
          </a:prstGeom>
          <a:effectLst>
            <a:outerShdw blurRad="50800" dist="38100" dir="2700000" algn="tl" rotWithShape="0">
              <a:prstClr val="black">
                <a:alpha val="40000"/>
              </a:prstClr>
            </a:outerShdw>
          </a:effectLst>
        </p:spPr>
      </p:pic>
      <p:pic>
        <p:nvPicPr>
          <p:cNvPr id="8" name="Graphic 7">
            <a:extLst>
              <a:ext uri="{FF2B5EF4-FFF2-40B4-BE49-F238E27FC236}">
                <a16:creationId xmlns:a16="http://schemas.microsoft.com/office/drawing/2014/main" id="{E14B3920-ED1B-C968-DB06-B88AE22A192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421944" y="5201360"/>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F81095DE-58CE-0099-F759-1F48042F516D}"/>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394265" y="4944519"/>
            <a:ext cx="1403470" cy="1403470"/>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B5BC61E0-DD2B-4D0C-CC56-D214F99CF78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4223" y="5201360"/>
            <a:ext cx="889788" cy="889788"/>
          </a:xfrm>
          <a:prstGeom prst="rect">
            <a:avLst/>
          </a:prstGeom>
          <a:effectLst>
            <a:outerShdw blurRad="50800" dist="38100" dir="2700000" algn="tl" rotWithShape="0">
              <a:prstClr val="black">
                <a:alpha val="40000"/>
              </a:prstClr>
            </a:outerShdw>
          </a:effectLst>
        </p:spPr>
      </p:pic>
      <p:sp>
        <p:nvSpPr>
          <p:cNvPr id="6" name="Gelijkbenige driehoek 5">
            <a:extLst>
              <a:ext uri="{FF2B5EF4-FFF2-40B4-BE49-F238E27FC236}">
                <a16:creationId xmlns:a16="http://schemas.microsoft.com/office/drawing/2014/main" id="{DAF4F794-6D10-5317-DF7B-5CE91724CFBD}"/>
              </a:ext>
            </a:extLst>
          </p:cNvPr>
          <p:cNvSpPr/>
          <p:nvPr/>
        </p:nvSpPr>
        <p:spPr>
          <a:xfrm>
            <a:off x="5565648" y="6347989"/>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6" name="Groep 25">
            <a:extLst>
              <a:ext uri="{FF2B5EF4-FFF2-40B4-BE49-F238E27FC236}">
                <a16:creationId xmlns:a16="http://schemas.microsoft.com/office/drawing/2014/main" id="{9DA1289E-BE2C-54B6-2F21-1D1E6412CE01}"/>
              </a:ext>
            </a:extLst>
          </p:cNvPr>
          <p:cNvGrpSpPr/>
          <p:nvPr/>
        </p:nvGrpSpPr>
        <p:grpSpPr>
          <a:xfrm>
            <a:off x="-6400446" y="-1666171"/>
            <a:ext cx="6209196" cy="5361871"/>
            <a:chOff x="-6400446" y="-1666171"/>
            <a:chExt cx="6209196" cy="5361871"/>
          </a:xfrm>
        </p:grpSpPr>
        <p:sp>
          <p:nvSpPr>
            <p:cNvPr id="7" name="Rechthoek 6">
              <a:extLst>
                <a:ext uri="{FF2B5EF4-FFF2-40B4-BE49-F238E27FC236}">
                  <a16:creationId xmlns:a16="http://schemas.microsoft.com/office/drawing/2014/main" id="{C9F18A5D-FF3F-8CE5-C016-ECDA3E60C825}"/>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A4E68DA3-2C9A-B6DD-FCBB-6059D896FAFA}"/>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15979563-91EF-A084-84B1-E0E983F92F70}"/>
                </a:ext>
              </a:extLst>
            </p:cNvPr>
            <p:cNvSpPr txBox="1"/>
            <p:nvPr/>
          </p:nvSpPr>
          <p:spPr>
            <a:xfrm>
              <a:off x="-4636362" y="758620"/>
              <a:ext cx="267413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Wie is het?</a:t>
              </a:r>
            </a:p>
          </p:txBody>
        </p:sp>
        <p:sp>
          <p:nvSpPr>
            <p:cNvPr id="25" name="Tekstvak 24">
              <a:extLst>
                <a:ext uri="{FF2B5EF4-FFF2-40B4-BE49-F238E27FC236}">
                  <a16:creationId xmlns:a16="http://schemas.microsoft.com/office/drawing/2014/main" id="{B96AF214-9FD8-66C9-C3B6-1D7D02D6390A}"/>
                </a:ext>
              </a:extLst>
            </p:cNvPr>
            <p:cNvSpPr txBox="1"/>
            <p:nvPr/>
          </p:nvSpPr>
          <p:spPr>
            <a:xfrm>
              <a:off x="-6255695" y="1805574"/>
              <a:ext cx="5912796"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Wie is de persoon in de afbeelding hiernaast?</a:t>
              </a:r>
            </a:p>
          </p:txBody>
        </p:sp>
      </p:grpSp>
      <p:sp>
        <p:nvSpPr>
          <p:cNvPr id="31" name="Tekstvak 30">
            <a:extLst>
              <a:ext uri="{FF2B5EF4-FFF2-40B4-BE49-F238E27FC236}">
                <a16:creationId xmlns:a16="http://schemas.microsoft.com/office/drawing/2014/main" id="{CEA6B6A6-8DC4-17B4-AAF2-A298CDE349A5}"/>
              </a:ext>
            </a:extLst>
          </p:cNvPr>
          <p:cNvSpPr txBox="1"/>
          <p:nvPr/>
        </p:nvSpPr>
        <p:spPr>
          <a:xfrm>
            <a:off x="258621" y="3954758"/>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32" name="Tekstvak 31">
            <a:extLst>
              <a:ext uri="{FF2B5EF4-FFF2-40B4-BE49-F238E27FC236}">
                <a16:creationId xmlns:a16="http://schemas.microsoft.com/office/drawing/2014/main" id="{8AA8BB95-C556-A9E3-D54F-12455E5E847E}"/>
              </a:ext>
            </a:extLst>
          </p:cNvPr>
          <p:cNvSpPr txBox="1"/>
          <p:nvPr/>
        </p:nvSpPr>
        <p:spPr>
          <a:xfrm>
            <a:off x="733912" y="3954758"/>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44" name="Groep 43">
            <a:extLst>
              <a:ext uri="{FF2B5EF4-FFF2-40B4-BE49-F238E27FC236}">
                <a16:creationId xmlns:a16="http://schemas.microsoft.com/office/drawing/2014/main" id="{C6A4418E-5688-F8B8-86E7-541BF5B8A076}"/>
              </a:ext>
            </a:extLst>
          </p:cNvPr>
          <p:cNvGrpSpPr/>
          <p:nvPr/>
        </p:nvGrpSpPr>
        <p:grpSpPr>
          <a:xfrm>
            <a:off x="7242629" y="-4648200"/>
            <a:ext cx="5154923" cy="5511800"/>
            <a:chOff x="7658100" y="-4648200"/>
            <a:chExt cx="4739452" cy="5511800"/>
          </a:xfrm>
        </p:grpSpPr>
        <p:grpSp>
          <p:nvGrpSpPr>
            <p:cNvPr id="45" name="Groep 44">
              <a:extLst>
                <a:ext uri="{FF2B5EF4-FFF2-40B4-BE49-F238E27FC236}">
                  <a16:creationId xmlns:a16="http://schemas.microsoft.com/office/drawing/2014/main" id="{79BA5278-00BA-494F-4B78-12141D03E758}"/>
                </a:ext>
              </a:extLst>
            </p:cNvPr>
            <p:cNvGrpSpPr/>
            <p:nvPr/>
          </p:nvGrpSpPr>
          <p:grpSpPr>
            <a:xfrm>
              <a:off x="7658100" y="-4648200"/>
              <a:ext cx="4739452" cy="5511800"/>
              <a:chOff x="7658100" y="-4648200"/>
              <a:chExt cx="4739452" cy="5511800"/>
            </a:xfrm>
          </p:grpSpPr>
          <p:grpSp>
            <p:nvGrpSpPr>
              <p:cNvPr id="49" name="Groep 48">
                <a:extLst>
                  <a:ext uri="{FF2B5EF4-FFF2-40B4-BE49-F238E27FC236}">
                    <a16:creationId xmlns:a16="http://schemas.microsoft.com/office/drawing/2014/main" id="{9E879BFF-7D2D-EEC6-2C15-AC31C0FB97A9}"/>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51" name="Rechthoek: afgeronde hoeken 14">
                  <a:extLst>
                    <a:ext uri="{FF2B5EF4-FFF2-40B4-BE49-F238E27FC236}">
                      <a16:creationId xmlns:a16="http://schemas.microsoft.com/office/drawing/2014/main" id="{CD85E5D2-86E7-A209-6C3F-4BA96D942A62}"/>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52" name="Rechthoek: afgeronde hoeken 51">
                  <a:extLst>
                    <a:ext uri="{FF2B5EF4-FFF2-40B4-BE49-F238E27FC236}">
                      <a16:creationId xmlns:a16="http://schemas.microsoft.com/office/drawing/2014/main" id="{927493B1-244D-FDD8-7AC8-1C80275C975C}"/>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2" rtlCol="0" anchor="b" anchorCtr="1"/>
                <a:lstStyle/>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r>
                    <a:rPr lang="nl-NL" dirty="0">
                      <a:effectLst>
                        <a:outerShdw blurRad="50800" dist="38100" dir="2700000" algn="tl" rotWithShape="0">
                          <a:prstClr val="black">
                            <a:alpha val="40000"/>
                          </a:prstClr>
                        </a:outerShdw>
                      </a:effectLst>
                    </a:rPr>
                    <a:t>Antwoord goed: </a:t>
                  </a:r>
                </a:p>
                <a:p>
                  <a:pPr marL="285750" indent="-285750">
                    <a:buFontTx/>
                    <a:buChar char="-"/>
                  </a:pPr>
                  <a:r>
                    <a:rPr lang="nl-NL" dirty="0">
                      <a:effectLst>
                        <a:outerShdw blurRad="50800" dist="38100" dir="2700000" algn="tl" rotWithShape="0">
                          <a:prstClr val="black">
                            <a:alpha val="40000"/>
                          </a:prstClr>
                        </a:outerShdw>
                      </a:effectLst>
                    </a:rPr>
                    <a:t>1 punt </a:t>
                  </a:r>
                </a:p>
                <a:p>
                  <a:pPr marL="285750" indent="-285750">
                    <a:buFontTx/>
                    <a:buChar char="-"/>
                  </a:pPr>
                  <a:endParaRPr lang="nl-NL" dirty="0">
                    <a:effectLst>
                      <a:outerShdw blurRad="50800" dist="38100" dir="2700000" algn="tl" rotWithShape="0">
                        <a:prstClr val="black">
                          <a:alpha val="40000"/>
                        </a:prstClr>
                      </a:outerShdw>
                    </a:effectLst>
                  </a:endParaRPr>
                </a:p>
                <a:p>
                  <a:pPr marL="285750" indent="-285750">
                    <a:buFontTx/>
                    <a:buChar char="-"/>
                  </a:pPr>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r>
                    <a:rPr lang="nl-NL" dirty="0">
                      <a:effectLst>
                        <a:outerShdw blurRad="50800" dist="38100" dir="2700000" algn="tl" rotWithShape="0">
                          <a:prstClr val="black">
                            <a:alpha val="40000"/>
                          </a:prstClr>
                        </a:outerShdw>
                      </a:effectLst>
                    </a:rPr>
                    <a:t>Bonus goed:</a:t>
                  </a:r>
                </a:p>
                <a:p>
                  <a:pPr marL="285750" indent="-285750">
                    <a:buFontTx/>
                    <a:buChar char="-"/>
                  </a:pPr>
                  <a:r>
                    <a:rPr lang="nl-NL" dirty="0">
                      <a:effectLst>
                        <a:outerShdw blurRad="50800" dist="38100" dir="2700000" algn="tl" rotWithShape="0">
                          <a:prstClr val="black">
                            <a:alpha val="40000"/>
                          </a:prstClr>
                        </a:outerShdw>
                      </a:effectLst>
                    </a:rPr>
                    <a:t>1 punt</a:t>
                  </a:r>
                </a:p>
              </p:txBody>
            </p:sp>
          </p:grpSp>
          <p:pic>
            <p:nvPicPr>
              <p:cNvPr id="50" name="Graphic 49" descr="Klantbeoordeling met effen opvulling">
                <a:extLst>
                  <a:ext uri="{FF2B5EF4-FFF2-40B4-BE49-F238E27FC236}">
                    <a16:creationId xmlns:a16="http://schemas.microsoft.com/office/drawing/2014/main" id="{E5BDBD35-CF74-1D7D-A7A8-07B376D4A1F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46" name="Rechthoek 45">
              <a:extLst>
                <a:ext uri="{FF2B5EF4-FFF2-40B4-BE49-F238E27FC236}">
                  <a16:creationId xmlns:a16="http://schemas.microsoft.com/office/drawing/2014/main" id="{046283A7-1AAB-96A2-1D5D-8C34D92A0A24}"/>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Tekstvak 46">
              <a:extLst>
                <a:ext uri="{FF2B5EF4-FFF2-40B4-BE49-F238E27FC236}">
                  <a16:creationId xmlns:a16="http://schemas.microsoft.com/office/drawing/2014/main" id="{7526A51A-6EC7-FD22-5A17-34096EE0C327}"/>
                </a:ext>
              </a:extLst>
            </p:cNvPr>
            <p:cNvSpPr txBox="1"/>
            <p:nvPr/>
          </p:nvSpPr>
          <p:spPr>
            <a:xfrm>
              <a:off x="8983310"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48" name="Tekstvak 47">
              <a:extLst>
                <a:ext uri="{FF2B5EF4-FFF2-40B4-BE49-F238E27FC236}">
                  <a16:creationId xmlns:a16="http://schemas.microsoft.com/office/drawing/2014/main" id="{DFDD1BB3-F1FC-6B5B-8C14-FE0A3EB55F25}"/>
                </a:ext>
              </a:extLst>
            </p:cNvPr>
            <p:cNvSpPr txBox="1"/>
            <p:nvPr/>
          </p:nvSpPr>
          <p:spPr>
            <a:xfrm>
              <a:off x="7752979" y="-2870129"/>
              <a:ext cx="4549692" cy="523220"/>
            </a:xfrm>
            <a:prstGeom prst="rect">
              <a:avLst/>
            </a:prstGeom>
            <a:noFill/>
          </p:spPr>
          <p:txBody>
            <a:bodyPr wrap="square" rtlCol="0">
              <a:spAutoFit/>
            </a:bodyPr>
            <a:lstStyle/>
            <a:p>
              <a:pPr algn="ctr"/>
              <a:r>
                <a:rPr lang="nl-NL" sz="2800" dirty="0">
                  <a:solidFill>
                    <a:schemeClr val="bg1"/>
                  </a:solidFill>
                </a:rPr>
                <a:t>Lange Frans</a:t>
              </a:r>
            </a:p>
          </p:txBody>
        </p:sp>
      </p:grpSp>
      <p:pic>
        <p:nvPicPr>
          <p:cNvPr id="5" name="The Weeknd - Save Your Tears (Official Music Video) (320 KBps)">
            <a:hlinkClick r:id="" action="ppaction://media"/>
            <a:extLst>
              <a:ext uri="{FF2B5EF4-FFF2-40B4-BE49-F238E27FC236}">
                <a16:creationId xmlns:a16="http://schemas.microsoft.com/office/drawing/2014/main" id="{D261287F-7E3C-1E6B-C83D-28C54403A44D}"/>
              </a:ext>
            </a:extLst>
          </p:cNvPr>
          <p:cNvPicPr>
            <a:picLocks noChangeAspect="1"/>
          </p:cNvPicPr>
          <p:nvPr>
            <a:audioFile r:link="rId1"/>
            <p:extLst>
              <p:ext uri="{DAA4B4D4-6D71-4841-9C94-3DE7FCFB9230}">
                <p14:media xmlns:p14="http://schemas.microsoft.com/office/powerpoint/2010/main" r:embed="rId2">
                  <p14:trim st="77710"/>
                </p14:media>
              </p:ext>
            </p:extLst>
          </p:nvPr>
        </p:nvPicPr>
        <p:blipFill>
          <a:blip r:embed="rId17"/>
          <a:stretch>
            <a:fillRect/>
          </a:stretch>
        </p:blipFill>
        <p:spPr>
          <a:xfrm>
            <a:off x="3178175" y="-2232025"/>
            <a:ext cx="609600" cy="609600"/>
          </a:xfrm>
          <a:prstGeom prst="rect">
            <a:avLst/>
          </a:prstGeom>
        </p:spPr>
      </p:pic>
    </p:spTree>
    <p:extLst>
      <p:ext uri="{BB962C8B-B14F-4D97-AF65-F5344CB8AC3E}">
        <p14:creationId xmlns:p14="http://schemas.microsoft.com/office/powerpoint/2010/main" val="59164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26"/>
                                        </p:tgtEl>
                                        <p:attrNameLst>
                                          <p:attrName>ppt_x</p:attrName>
                                          <p:attrName>ppt_y</p:attrName>
                                        </p:attrNameLst>
                                      </p:cBhvr>
                                      <p:rCtr x="26250" y="255"/>
                                    </p:animMotion>
                                  </p:childTnLst>
                                </p:cTn>
                              </p:par>
                            </p:childTnLst>
                          </p:cTn>
                        </p:par>
                        <p:par>
                          <p:cTn id="7" fill="hold">
                            <p:stCondLst>
                              <p:cond delay="2000"/>
                            </p:stCondLst>
                            <p:childTnLst>
                              <p:par>
                                <p:cTn id="8" presetID="2" presetClass="entr" presetSubtype="2" decel="10000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2000" fill="hold"/>
                                        <p:tgtEl>
                                          <p:spTgt spid="14"/>
                                        </p:tgtEl>
                                        <p:attrNameLst>
                                          <p:attrName>ppt_x</p:attrName>
                                        </p:attrNameLst>
                                      </p:cBhvr>
                                      <p:tavLst>
                                        <p:tav tm="0">
                                          <p:val>
                                            <p:strVal val="1+#ppt_w/2"/>
                                          </p:val>
                                        </p:tav>
                                        <p:tav tm="100000">
                                          <p:val>
                                            <p:strVal val="#ppt_x"/>
                                          </p:val>
                                        </p:tav>
                                      </p:tavLst>
                                    </p:anim>
                                    <p:anim calcmode="lin" valueType="num">
                                      <p:cBhvr additive="base">
                                        <p:cTn id="11" dur="2000" fill="hold"/>
                                        <p:tgtEl>
                                          <p:spTgt spid="14"/>
                                        </p:tgtEl>
                                        <p:attrNameLst>
                                          <p:attrName>ppt_y</p:attrName>
                                        </p:attrNameLst>
                                      </p:cBhvr>
                                      <p:tavLst>
                                        <p:tav tm="0">
                                          <p:val>
                                            <p:strVal val="#ppt_y"/>
                                          </p:val>
                                        </p:tav>
                                        <p:tav tm="100000">
                                          <p:val>
                                            <p:strVal val="#ppt_y"/>
                                          </p:val>
                                        </p:tav>
                                      </p:tavLst>
                                    </p:anim>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26" presetClass="emph" presetSubtype="0" repeatCount="indefinite" fill="hold" grpId="1" nodeType="withEffect">
                                  <p:stCondLst>
                                    <p:cond delay="0"/>
                                  </p:stCondLst>
                                  <p:childTnLst>
                                    <p:animEffect transition="out" filter="fade">
                                      <p:cBhvr>
                                        <p:cTn id="17" dur="1500" tmFilter="0, 0; .2, .5; .8, .5; 1, 0"/>
                                        <p:tgtEl>
                                          <p:spTgt spid="32"/>
                                        </p:tgtEl>
                                      </p:cBhvr>
                                    </p:animEffect>
                                    <p:animScale>
                                      <p:cBhvr>
                                        <p:cTn id="18" dur="750" autoRev="1" fill="hold"/>
                                        <p:tgtEl>
                                          <p:spTgt spid="32"/>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2" nodeType="clickEffect">
                                  <p:stCondLst>
                                    <p:cond delay="0"/>
                                  </p:stCondLst>
                                  <p:childTnLst>
                                    <p:animEffect transition="out" filter="fade">
                                      <p:cBhvr>
                                        <p:cTn id="22" dur="500"/>
                                        <p:tgtEl>
                                          <p:spTgt spid="32"/>
                                        </p:tgtEl>
                                      </p:cBhvr>
                                    </p:animEffect>
                                    <p:set>
                                      <p:cBhvr>
                                        <p:cTn id="23" dur="1" fill="hold">
                                          <p:stCondLst>
                                            <p:cond delay="499"/>
                                          </p:stCondLst>
                                        </p:cTn>
                                        <p:tgtEl>
                                          <p:spTgt spid="32"/>
                                        </p:tgtEl>
                                        <p:attrNameLst>
                                          <p:attrName>style.visibility</p:attrName>
                                        </p:attrNameLst>
                                      </p:cBhvr>
                                      <p:to>
                                        <p:strVal val="hidden"/>
                                      </p:to>
                                    </p:set>
                                  </p:childTnLst>
                                </p:cTn>
                              </p:par>
                            </p:childTnLst>
                          </p:cTn>
                        </p:par>
                        <p:par>
                          <p:cTn id="24" fill="hold">
                            <p:stCondLst>
                              <p:cond delay="500"/>
                            </p:stCondLst>
                            <p:childTnLst>
                              <p:par>
                                <p:cTn id="25" presetID="42" presetClass="path" presetSubtype="0" accel="50000" decel="50000" fill="hold" nodeType="afterEffect">
                                  <p:stCondLst>
                                    <p:cond delay="0"/>
                                  </p:stCondLst>
                                  <p:childTnLst>
                                    <p:animMotion origin="layout" path="M 1.45833E-6 -4.07407E-6 L -0.00208 0.53565 " pathEditMode="relative" rAng="0" ptsTypes="AA">
                                      <p:cBhvr>
                                        <p:cTn id="26" dur="2000" fill="hold"/>
                                        <p:tgtEl>
                                          <p:spTgt spid="44"/>
                                        </p:tgtEl>
                                        <p:attrNameLst>
                                          <p:attrName>ppt_x</p:attrName>
                                          <p:attrName>ppt_y</p:attrName>
                                        </p:attrNameLst>
                                      </p:cBhvr>
                                      <p:rCtr x="-104" y="26782"/>
                                    </p:animMotion>
                                  </p:childTnLst>
                                </p:cTn>
                              </p:par>
                            </p:childTnLst>
                          </p:cTn>
                        </p:par>
                        <p:par>
                          <p:cTn id="27" fill="hold">
                            <p:stCondLst>
                              <p:cond delay="2500"/>
                            </p:stCondLst>
                            <p:childTnLst>
                              <p:par>
                                <p:cTn id="28" presetID="1" presetClass="mediacall" presetSubtype="0" fill="hold" nodeType="afterEffect">
                                  <p:stCondLst>
                                    <p:cond delay="0"/>
                                  </p:stCondLst>
                                  <p:childTnLst>
                                    <p:cmd type="call" cmd="playFrom(0.0)">
                                      <p:cBhvr>
                                        <p:cTn id="29" dur="171315" fill="hold"/>
                                        <p:tgtEl>
                                          <p:spTgt spid="5"/>
                                        </p:tgtEl>
                                      </p:cBhvr>
                                    </p:cmd>
                                  </p:childTnLst>
                                </p:cTn>
                              </p:par>
                            </p:childTnLst>
                          </p:cTn>
                        </p:par>
                        <p:par>
                          <p:cTn id="30" fill="hold">
                            <p:stCondLst>
                              <p:cond delay="173815"/>
                            </p:stCondLst>
                            <p:childTnLst>
                              <p:par>
                                <p:cTn id="31" presetID="10" presetClass="entr" presetSubtype="0"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26" presetClass="emph" presetSubtype="0" repeatCount="indefinite" fill="hold" grpId="1" nodeType="withEffect">
                                  <p:stCondLst>
                                    <p:cond delay="0"/>
                                  </p:stCondLst>
                                  <p:childTnLst>
                                    <p:animEffect transition="out" filter="fade">
                                      <p:cBhvr>
                                        <p:cTn id="35" dur="1500" tmFilter="0, 0; .2, .5; .8, .5; 1, 0"/>
                                        <p:tgtEl>
                                          <p:spTgt spid="31"/>
                                        </p:tgtEl>
                                      </p:cBhvr>
                                    </p:animEffect>
                                    <p:animScale>
                                      <p:cBhvr>
                                        <p:cTn id="36" dur="7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5"/>
                </p:tgtEl>
              </p:cMediaNode>
            </p:audio>
          </p:childTnLst>
        </p:cTn>
      </p:par>
    </p:tnLst>
    <p:bldLst>
      <p:bldP spid="31" grpId="0"/>
      <p:bldP spid="31" grpId="1"/>
      <p:bldP spid="32" grpId="0"/>
      <p:bldP spid="32" grpId="1"/>
      <p:bldP spid="32"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B04ED-6CDE-961A-3906-1B4166E7F534}"/>
            </a:ext>
          </a:extLst>
        </p:cNvPr>
        <p:cNvGrpSpPr/>
        <p:nvPr/>
      </p:nvGrpSpPr>
      <p:grpSpPr>
        <a:xfrm>
          <a:off x="0" y="0"/>
          <a:ext cx="0" cy="0"/>
          <a:chOff x="0" y="0"/>
          <a:chExt cx="0" cy="0"/>
        </a:xfrm>
      </p:grpSpPr>
      <p:sp>
        <p:nvSpPr>
          <p:cNvPr id="9" name="Rechthoek 8">
            <a:extLst>
              <a:ext uri="{FF2B5EF4-FFF2-40B4-BE49-F238E27FC236}">
                <a16:creationId xmlns:a16="http://schemas.microsoft.com/office/drawing/2014/main" id="{AF61A4ED-1EE2-EF12-97C7-230321035517}"/>
              </a:ext>
            </a:extLst>
          </p:cNvPr>
          <p:cNvSpPr>
            <a:spLocks/>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E1F848BC-ED61-119E-6CA3-17768282D15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109430" y="5209592"/>
            <a:ext cx="889788" cy="889788"/>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4F66FEC1-CF5A-F419-2F7B-F0C323B39EC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38592" y="5209592"/>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2DDE2CD9-B1BB-99CC-A1D3-6CA4E0F74E5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80268" y="5209592"/>
            <a:ext cx="889788" cy="889788"/>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E8F23C15-EF97-00F7-B275-C6C692A63D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36615" y="5209592"/>
            <a:ext cx="889788" cy="889788"/>
          </a:xfrm>
          <a:prstGeom prst="rect">
            <a:avLst/>
          </a:prstGeom>
          <a:effectLst>
            <a:outerShdw blurRad="50800" dist="38100" dir="2700000" algn="tl" rotWithShape="0">
              <a:prstClr val="black">
                <a:alpha val="40000"/>
              </a:prstClr>
            </a:outerShdw>
          </a:effectLst>
        </p:spPr>
      </p:pic>
      <p:pic>
        <p:nvPicPr>
          <p:cNvPr id="5" name="Graphic 4" descr="Vraagteken met effen opvulling">
            <a:extLst>
              <a:ext uri="{FF2B5EF4-FFF2-40B4-BE49-F238E27FC236}">
                <a16:creationId xmlns:a16="http://schemas.microsoft.com/office/drawing/2014/main" id="{E3E16E61-EDEF-91F8-F651-7B5109E53A9C}"/>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394265" y="4981380"/>
            <a:ext cx="1403470" cy="1403470"/>
          </a:xfrm>
          <a:prstGeom prst="rect">
            <a:avLst/>
          </a:prstGeom>
          <a:effectLst>
            <a:outerShdw blurRad="50800" dist="38100" dir="2700000" algn="tl" rotWithShape="0">
              <a:prstClr val="black">
                <a:alpha val="40000"/>
              </a:prstClr>
            </a:outerShdw>
          </a:effectLst>
        </p:spPr>
      </p:pic>
      <p:sp>
        <p:nvSpPr>
          <p:cNvPr id="22" name="Tekstvak 21">
            <a:extLst>
              <a:ext uri="{FF2B5EF4-FFF2-40B4-BE49-F238E27FC236}">
                <a16:creationId xmlns:a16="http://schemas.microsoft.com/office/drawing/2014/main" id="{CCBB764C-7F35-124D-5D8B-EEAD540CB332}"/>
              </a:ext>
            </a:extLst>
          </p:cNvPr>
          <p:cNvSpPr txBox="1"/>
          <p:nvPr/>
        </p:nvSpPr>
        <p:spPr>
          <a:xfrm>
            <a:off x="258621" y="3954758"/>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23" name="Tekstvak 22">
            <a:extLst>
              <a:ext uri="{FF2B5EF4-FFF2-40B4-BE49-F238E27FC236}">
                <a16:creationId xmlns:a16="http://schemas.microsoft.com/office/drawing/2014/main" id="{1E2A2494-A85E-6DC4-4279-BBE6981D12EE}"/>
              </a:ext>
            </a:extLst>
          </p:cNvPr>
          <p:cNvSpPr txBox="1"/>
          <p:nvPr/>
        </p:nvSpPr>
        <p:spPr>
          <a:xfrm>
            <a:off x="733912" y="3954758"/>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24" name="Groep 23">
            <a:extLst>
              <a:ext uri="{FF2B5EF4-FFF2-40B4-BE49-F238E27FC236}">
                <a16:creationId xmlns:a16="http://schemas.microsoft.com/office/drawing/2014/main" id="{F4B4BBEA-4637-6638-C4D5-02F6A4F13B0D}"/>
              </a:ext>
            </a:extLst>
          </p:cNvPr>
          <p:cNvGrpSpPr/>
          <p:nvPr/>
        </p:nvGrpSpPr>
        <p:grpSpPr>
          <a:xfrm>
            <a:off x="-6400446" y="-1666171"/>
            <a:ext cx="6209196" cy="5361871"/>
            <a:chOff x="-6400446" y="-1666171"/>
            <a:chExt cx="6209196" cy="5361871"/>
          </a:xfrm>
        </p:grpSpPr>
        <p:sp>
          <p:nvSpPr>
            <p:cNvPr id="25" name="Rechthoek 24">
              <a:extLst>
                <a:ext uri="{FF2B5EF4-FFF2-40B4-BE49-F238E27FC236}">
                  <a16:creationId xmlns:a16="http://schemas.microsoft.com/office/drawing/2014/main" id="{98F050B7-9ADC-087E-5658-538E46E4983F}"/>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hthoek 25">
              <a:extLst>
                <a:ext uri="{FF2B5EF4-FFF2-40B4-BE49-F238E27FC236}">
                  <a16:creationId xmlns:a16="http://schemas.microsoft.com/office/drawing/2014/main" id="{DFF79410-8393-FAA5-6420-1813E2DF84BC}"/>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Tekstvak 26">
              <a:extLst>
                <a:ext uri="{FF2B5EF4-FFF2-40B4-BE49-F238E27FC236}">
                  <a16:creationId xmlns:a16="http://schemas.microsoft.com/office/drawing/2014/main" id="{6A8E4656-F7AD-A1D9-5BF0-A4C1FA95D457}"/>
                </a:ext>
              </a:extLst>
            </p:cNvPr>
            <p:cNvSpPr txBox="1"/>
            <p:nvPr/>
          </p:nvSpPr>
          <p:spPr>
            <a:xfrm>
              <a:off x="-5312024" y="758620"/>
              <a:ext cx="4025462"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Schattingsvraag</a:t>
              </a:r>
            </a:p>
          </p:txBody>
        </p:sp>
        <p:sp>
          <p:nvSpPr>
            <p:cNvPr id="28" name="Tekstvak 27">
              <a:extLst>
                <a:ext uri="{FF2B5EF4-FFF2-40B4-BE49-F238E27FC236}">
                  <a16:creationId xmlns:a16="http://schemas.microsoft.com/office/drawing/2014/main" id="{CA5F79EC-E27D-2411-2395-E7E5D40704E3}"/>
                </a:ext>
              </a:extLst>
            </p:cNvPr>
            <p:cNvSpPr txBox="1"/>
            <p:nvPr/>
          </p:nvSpPr>
          <p:spPr>
            <a:xfrm>
              <a:off x="-6255695" y="2052250"/>
              <a:ext cx="5912796"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Welke dag heeft de meeste lichturen in Nederland?</a:t>
              </a:r>
            </a:p>
          </p:txBody>
        </p:sp>
      </p:grpSp>
      <p:grpSp>
        <p:nvGrpSpPr>
          <p:cNvPr id="57" name="Groep 56">
            <a:extLst>
              <a:ext uri="{FF2B5EF4-FFF2-40B4-BE49-F238E27FC236}">
                <a16:creationId xmlns:a16="http://schemas.microsoft.com/office/drawing/2014/main" id="{129532F0-3C84-DDFC-8A82-FACA902F3E1A}"/>
              </a:ext>
            </a:extLst>
          </p:cNvPr>
          <p:cNvGrpSpPr/>
          <p:nvPr/>
        </p:nvGrpSpPr>
        <p:grpSpPr>
          <a:xfrm>
            <a:off x="7242629" y="-4648200"/>
            <a:ext cx="5154923" cy="5511800"/>
            <a:chOff x="7658100" y="-4648200"/>
            <a:chExt cx="4739452" cy="5511800"/>
          </a:xfrm>
        </p:grpSpPr>
        <p:grpSp>
          <p:nvGrpSpPr>
            <p:cNvPr id="58" name="Groep 57">
              <a:extLst>
                <a:ext uri="{FF2B5EF4-FFF2-40B4-BE49-F238E27FC236}">
                  <a16:creationId xmlns:a16="http://schemas.microsoft.com/office/drawing/2014/main" id="{AD617F7B-4E0C-AB62-1982-1AEAEEC05189}"/>
                </a:ext>
              </a:extLst>
            </p:cNvPr>
            <p:cNvGrpSpPr/>
            <p:nvPr/>
          </p:nvGrpSpPr>
          <p:grpSpPr>
            <a:xfrm>
              <a:off x="7658100" y="-4648200"/>
              <a:ext cx="4739452" cy="5511800"/>
              <a:chOff x="7658100" y="-4648200"/>
              <a:chExt cx="4739452" cy="5511800"/>
            </a:xfrm>
          </p:grpSpPr>
          <p:grpSp>
            <p:nvGrpSpPr>
              <p:cNvPr id="62" name="Groep 61">
                <a:extLst>
                  <a:ext uri="{FF2B5EF4-FFF2-40B4-BE49-F238E27FC236}">
                    <a16:creationId xmlns:a16="http://schemas.microsoft.com/office/drawing/2014/main" id="{CD453156-805B-82E1-6048-474D141CAC98}"/>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64" name="Rechthoek: afgeronde hoeken 14">
                  <a:extLst>
                    <a:ext uri="{FF2B5EF4-FFF2-40B4-BE49-F238E27FC236}">
                      <a16:creationId xmlns:a16="http://schemas.microsoft.com/office/drawing/2014/main" id="{77ABE4B1-9D86-A599-4437-1E77597EFA17}"/>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65" name="Rechthoek: afgeronde hoeken 64">
                  <a:extLst>
                    <a:ext uri="{FF2B5EF4-FFF2-40B4-BE49-F238E27FC236}">
                      <a16:creationId xmlns:a16="http://schemas.microsoft.com/office/drawing/2014/main" id="{3CD49498-DBEF-24A9-CFBE-21AB54347F64}"/>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1" rtlCol="0" anchor="b" anchorCtr="1"/>
                <a:lstStyle/>
                <a:p>
                  <a:r>
                    <a:rPr lang="nl-NL" dirty="0">
                      <a:effectLst>
                        <a:outerShdw blurRad="50800" dist="38100" dir="2700000" algn="tl" rotWithShape="0">
                          <a:prstClr val="black">
                            <a:alpha val="40000"/>
                          </a:prstClr>
                        </a:outerShdw>
                      </a:effectLst>
                    </a:rPr>
                    <a:t>De 2 personen het dichtst bij:</a:t>
                  </a:r>
                </a:p>
                <a:p>
                  <a:pPr marL="285750" indent="-285750">
                    <a:buFontTx/>
                    <a:buChar char="-"/>
                  </a:pPr>
                  <a:r>
                    <a:rPr lang="nl-NL" dirty="0">
                      <a:effectLst>
                        <a:outerShdw blurRad="50800" dist="38100" dir="2700000" algn="tl" rotWithShape="0">
                          <a:prstClr val="black">
                            <a:alpha val="40000"/>
                          </a:prstClr>
                        </a:outerShdw>
                      </a:effectLst>
                    </a:rPr>
                    <a:t>1 punt </a:t>
                  </a:r>
                </a:p>
              </p:txBody>
            </p:sp>
          </p:grpSp>
          <p:pic>
            <p:nvPicPr>
              <p:cNvPr id="63" name="Graphic 62" descr="Klantbeoordeling met effen opvulling">
                <a:extLst>
                  <a:ext uri="{FF2B5EF4-FFF2-40B4-BE49-F238E27FC236}">
                    <a16:creationId xmlns:a16="http://schemas.microsoft.com/office/drawing/2014/main" id="{0F13251A-4922-BDC5-B304-734F38F353D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59" name="Rechthoek 58">
              <a:extLst>
                <a:ext uri="{FF2B5EF4-FFF2-40B4-BE49-F238E27FC236}">
                  <a16:creationId xmlns:a16="http://schemas.microsoft.com/office/drawing/2014/main" id="{8F0FC7F0-C329-DD21-3038-265E47401DA7}"/>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Tekstvak 59">
              <a:extLst>
                <a:ext uri="{FF2B5EF4-FFF2-40B4-BE49-F238E27FC236}">
                  <a16:creationId xmlns:a16="http://schemas.microsoft.com/office/drawing/2014/main" id="{EC475C4B-7027-0674-1588-26FAADA8F80A}"/>
                </a:ext>
              </a:extLst>
            </p:cNvPr>
            <p:cNvSpPr txBox="1"/>
            <p:nvPr/>
          </p:nvSpPr>
          <p:spPr>
            <a:xfrm>
              <a:off x="8983309"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61" name="Tekstvak 60">
              <a:extLst>
                <a:ext uri="{FF2B5EF4-FFF2-40B4-BE49-F238E27FC236}">
                  <a16:creationId xmlns:a16="http://schemas.microsoft.com/office/drawing/2014/main" id="{16E5FD9C-CC64-8BC7-09B3-2E7C858A526A}"/>
                </a:ext>
              </a:extLst>
            </p:cNvPr>
            <p:cNvSpPr txBox="1"/>
            <p:nvPr/>
          </p:nvSpPr>
          <p:spPr>
            <a:xfrm>
              <a:off x="7752979" y="-2870129"/>
              <a:ext cx="4549692" cy="523220"/>
            </a:xfrm>
            <a:prstGeom prst="rect">
              <a:avLst/>
            </a:prstGeom>
            <a:noFill/>
          </p:spPr>
          <p:txBody>
            <a:bodyPr wrap="square" rtlCol="0">
              <a:spAutoFit/>
            </a:bodyPr>
            <a:lstStyle/>
            <a:p>
              <a:pPr algn="ctr"/>
              <a:r>
                <a:rPr lang="nl-NL" sz="2800" dirty="0">
                  <a:solidFill>
                    <a:schemeClr val="bg1"/>
                  </a:solidFill>
                </a:rPr>
                <a:t>Meestal 20, 21 of 22 juni</a:t>
              </a:r>
            </a:p>
          </p:txBody>
        </p:sp>
      </p:grpSp>
      <p:sp>
        <p:nvSpPr>
          <p:cNvPr id="67" name="Gelijkbenige driehoek 66">
            <a:extLst>
              <a:ext uri="{FF2B5EF4-FFF2-40B4-BE49-F238E27FC236}">
                <a16:creationId xmlns:a16="http://schemas.microsoft.com/office/drawing/2014/main" id="{4A419222-1CA1-A58C-C9DC-AF979A4A3BEB}"/>
              </a:ext>
            </a:extLst>
          </p:cNvPr>
          <p:cNvSpPr/>
          <p:nvPr/>
        </p:nvSpPr>
        <p:spPr>
          <a:xfrm>
            <a:off x="5565648" y="6347989"/>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03148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24"/>
                                        </p:tgtEl>
                                        <p:attrNameLst>
                                          <p:attrName>ppt_x</p:attrName>
                                          <p:attrName>ppt_y</p:attrName>
                                        </p:attrNameLst>
                                      </p:cBhvr>
                                      <p:rCtr x="26250" y="255"/>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6" presetClass="emph" presetSubtype="0" repeatCount="indefinite" fill="hold" grpId="1" nodeType="withEffect">
                                  <p:stCondLst>
                                    <p:cond delay="0"/>
                                  </p:stCondLst>
                                  <p:childTnLst>
                                    <p:animEffect transition="out" filter="fade">
                                      <p:cBhvr>
                                        <p:cTn id="12" dur="1500" tmFilter="0, 0; .2, .5; .8, .5; 1, 0"/>
                                        <p:tgtEl>
                                          <p:spTgt spid="23"/>
                                        </p:tgtEl>
                                      </p:cBhvr>
                                    </p:animEffect>
                                    <p:animScale>
                                      <p:cBhvr>
                                        <p:cTn id="13" dur="750" autoRev="1" fill="hold"/>
                                        <p:tgtEl>
                                          <p:spTgt spid="2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2" nodeType="click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par>
                          <p:cTn id="19" fill="hold">
                            <p:stCondLst>
                              <p:cond delay="500"/>
                            </p:stCondLst>
                            <p:childTnLst>
                              <p:par>
                                <p:cTn id="20" presetID="42" presetClass="path" presetSubtype="0" accel="50000" decel="50000" fill="hold" nodeType="afterEffect">
                                  <p:stCondLst>
                                    <p:cond delay="0"/>
                                  </p:stCondLst>
                                  <p:childTnLst>
                                    <p:animMotion origin="layout" path="M 1.45833E-6 -4.07407E-6 L -0.00208 0.53565 " pathEditMode="relative" rAng="0" ptsTypes="AA">
                                      <p:cBhvr>
                                        <p:cTn id="21" dur="2000" fill="hold"/>
                                        <p:tgtEl>
                                          <p:spTgt spid="57"/>
                                        </p:tgtEl>
                                        <p:attrNameLst>
                                          <p:attrName>ppt_x</p:attrName>
                                          <p:attrName>ppt_y</p:attrName>
                                        </p:attrNameLst>
                                      </p:cBhvr>
                                      <p:rCtr x="-104" y="26782"/>
                                    </p:animMotion>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26" presetClass="emph" presetSubtype="0" repeatCount="indefinite" fill="hold" grpId="1" nodeType="withEffect">
                                  <p:stCondLst>
                                    <p:cond delay="0"/>
                                  </p:stCondLst>
                                  <p:childTnLst>
                                    <p:animEffect transition="out" filter="fade">
                                      <p:cBhvr>
                                        <p:cTn id="27" dur="1500" tmFilter="0, 0; .2, .5; .8, .5; 1, 0"/>
                                        <p:tgtEl>
                                          <p:spTgt spid="22"/>
                                        </p:tgtEl>
                                      </p:cBhvr>
                                    </p:animEffect>
                                    <p:animScale>
                                      <p:cBhvr>
                                        <p:cTn id="28" dur="7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3"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F99F0-AEF8-E311-8EC6-5C5DF3D35FEA}"/>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934B39A5-1A20-55AA-A2DC-6AA028901C82}"/>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19636E01-9707-F0E2-5591-E201A373E52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421944" y="5206212"/>
            <a:ext cx="889788" cy="889788"/>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1F12DF12-7F09-BC36-FB7E-843678A9808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394265" y="4949371"/>
            <a:ext cx="1403470" cy="1403470"/>
          </a:xfrm>
          <a:prstGeom prst="rect">
            <a:avLst/>
          </a:prstGeom>
          <a:effectLst>
            <a:outerShdw blurRad="50800" dist="38100" dir="2700000" algn="tl" rotWithShape="0">
              <a:prstClr val="black">
                <a:alpha val="40000"/>
              </a:prstClr>
            </a:outerShdw>
          </a:effectLst>
        </p:spPr>
      </p:pic>
      <p:pic>
        <p:nvPicPr>
          <p:cNvPr id="8" name="Graphic 7">
            <a:extLst>
              <a:ext uri="{FF2B5EF4-FFF2-40B4-BE49-F238E27FC236}">
                <a16:creationId xmlns:a16="http://schemas.microsoft.com/office/drawing/2014/main" id="{8EE86FFC-DDA8-A45C-F66C-6429A996ABD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963620" y="5206212"/>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F4B48DBF-09A2-E842-AACB-5B73AB6A01EC}"/>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9192782" y="5206212"/>
            <a:ext cx="889788" cy="889788"/>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3A822921-F6CC-44F5-8680-6D6C7E2FFFC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75899" y="5206212"/>
            <a:ext cx="889788" cy="889788"/>
          </a:xfrm>
          <a:prstGeom prst="rect">
            <a:avLst/>
          </a:prstGeom>
          <a:effectLst>
            <a:outerShdw blurRad="50800" dist="38100" dir="2700000" algn="tl" rotWithShape="0">
              <a:prstClr val="black">
                <a:alpha val="40000"/>
              </a:prstClr>
            </a:outerShdw>
          </a:effectLst>
        </p:spPr>
      </p:pic>
      <p:sp>
        <p:nvSpPr>
          <p:cNvPr id="6" name="Gelijkbenige driehoek 5">
            <a:extLst>
              <a:ext uri="{FF2B5EF4-FFF2-40B4-BE49-F238E27FC236}">
                <a16:creationId xmlns:a16="http://schemas.microsoft.com/office/drawing/2014/main" id="{721E38CD-3F71-1946-974A-83A106F4C041}"/>
              </a:ext>
            </a:extLst>
          </p:cNvPr>
          <p:cNvSpPr/>
          <p:nvPr/>
        </p:nvSpPr>
        <p:spPr>
          <a:xfrm>
            <a:off x="5565648" y="6352841"/>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9" name="Groep 18">
            <a:extLst>
              <a:ext uri="{FF2B5EF4-FFF2-40B4-BE49-F238E27FC236}">
                <a16:creationId xmlns:a16="http://schemas.microsoft.com/office/drawing/2014/main" id="{4F535377-DD25-31D9-88A4-C6AA4879F757}"/>
              </a:ext>
            </a:extLst>
          </p:cNvPr>
          <p:cNvGrpSpPr/>
          <p:nvPr/>
        </p:nvGrpSpPr>
        <p:grpSpPr>
          <a:xfrm>
            <a:off x="-6400446" y="-1666171"/>
            <a:ext cx="6209196" cy="5361871"/>
            <a:chOff x="-6400446" y="-1666171"/>
            <a:chExt cx="6209196" cy="5361871"/>
          </a:xfrm>
        </p:grpSpPr>
        <p:sp>
          <p:nvSpPr>
            <p:cNvPr id="20" name="Rechthoek 19">
              <a:extLst>
                <a:ext uri="{FF2B5EF4-FFF2-40B4-BE49-F238E27FC236}">
                  <a16:creationId xmlns:a16="http://schemas.microsoft.com/office/drawing/2014/main" id="{9D6A2A5D-198C-1D51-7C38-E294FF68021F}"/>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DD62D746-6C02-0B4F-6F11-A39288857370}"/>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id="{0F82A133-1E82-363C-370E-BB319164F6D6}"/>
                </a:ext>
              </a:extLst>
            </p:cNvPr>
            <p:cNvSpPr txBox="1"/>
            <p:nvPr/>
          </p:nvSpPr>
          <p:spPr>
            <a:xfrm>
              <a:off x="-4932916" y="758620"/>
              <a:ext cx="3267241"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Muziekronde</a:t>
              </a:r>
            </a:p>
          </p:txBody>
        </p:sp>
        <p:sp>
          <p:nvSpPr>
            <p:cNvPr id="23" name="Tekstvak 22">
              <a:extLst>
                <a:ext uri="{FF2B5EF4-FFF2-40B4-BE49-F238E27FC236}">
                  <a16:creationId xmlns:a16="http://schemas.microsoft.com/office/drawing/2014/main" id="{0C306AAB-DB64-3950-9EB0-4EEE7110CD16}"/>
                </a:ext>
              </a:extLst>
            </p:cNvPr>
            <p:cNvSpPr txBox="1"/>
            <p:nvPr/>
          </p:nvSpPr>
          <p:spPr>
            <a:xfrm>
              <a:off x="-6255695" y="2052250"/>
              <a:ext cx="5912796" cy="954107"/>
            </a:xfrm>
            <a:prstGeom prst="rect">
              <a:avLst/>
            </a:prstGeom>
            <a:noFill/>
          </p:spPr>
          <p:txBody>
            <a:bodyPr wrap="square" rtlCol="0">
              <a:spAutoFit/>
            </a:bodyPr>
            <a:lstStyle/>
            <a:p>
              <a:pPr algn="ctr"/>
              <a:r>
                <a:rPr lang="nl-NL" sz="2800" dirty="0">
                  <a:solidFill>
                    <a:schemeClr val="bg1"/>
                  </a:solidFill>
                  <a:latin typeface="Congenial" panose="02000503040000020004" pitchFamily="2" charset="0"/>
                </a:rPr>
                <a:t>Geef de titel van het nummer + de naam van de artiest</a:t>
              </a:r>
            </a:p>
          </p:txBody>
        </p:sp>
      </p:grpSp>
      <p:sp>
        <p:nvSpPr>
          <p:cNvPr id="24" name="Tekstvak 23">
            <a:extLst>
              <a:ext uri="{FF2B5EF4-FFF2-40B4-BE49-F238E27FC236}">
                <a16:creationId xmlns:a16="http://schemas.microsoft.com/office/drawing/2014/main" id="{3AD5C68A-36B8-5C49-7C1E-A3F03A036B0C}"/>
              </a:ext>
            </a:extLst>
          </p:cNvPr>
          <p:cNvSpPr txBox="1"/>
          <p:nvPr/>
        </p:nvSpPr>
        <p:spPr>
          <a:xfrm>
            <a:off x="489816" y="3958195"/>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25" name="Tekstvak 24">
            <a:extLst>
              <a:ext uri="{FF2B5EF4-FFF2-40B4-BE49-F238E27FC236}">
                <a16:creationId xmlns:a16="http://schemas.microsoft.com/office/drawing/2014/main" id="{92F08B4E-3664-1EFB-2316-F299E0223E4D}"/>
              </a:ext>
            </a:extLst>
          </p:cNvPr>
          <p:cNvSpPr txBox="1"/>
          <p:nvPr/>
        </p:nvSpPr>
        <p:spPr>
          <a:xfrm>
            <a:off x="965107" y="395819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26" name="Tekstvak 25">
            <a:extLst>
              <a:ext uri="{FF2B5EF4-FFF2-40B4-BE49-F238E27FC236}">
                <a16:creationId xmlns:a16="http://schemas.microsoft.com/office/drawing/2014/main" id="{E2C3B30C-60D4-C2D4-DCBA-4D0E493BB4B0}"/>
              </a:ext>
            </a:extLst>
          </p:cNvPr>
          <p:cNvSpPr txBox="1"/>
          <p:nvPr/>
        </p:nvSpPr>
        <p:spPr>
          <a:xfrm>
            <a:off x="198872" y="3958195"/>
            <a:ext cx="825257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grpSp>
        <p:nvGrpSpPr>
          <p:cNvPr id="41" name="Groep 40">
            <a:extLst>
              <a:ext uri="{FF2B5EF4-FFF2-40B4-BE49-F238E27FC236}">
                <a16:creationId xmlns:a16="http://schemas.microsoft.com/office/drawing/2014/main" id="{3D4A7B9E-4441-D25D-08A7-4E549EF28BA2}"/>
              </a:ext>
            </a:extLst>
          </p:cNvPr>
          <p:cNvGrpSpPr/>
          <p:nvPr/>
        </p:nvGrpSpPr>
        <p:grpSpPr>
          <a:xfrm>
            <a:off x="7242629" y="-4648200"/>
            <a:ext cx="5154923" cy="5511800"/>
            <a:chOff x="7658100" y="-4648200"/>
            <a:chExt cx="4739452" cy="5511800"/>
          </a:xfrm>
        </p:grpSpPr>
        <p:grpSp>
          <p:nvGrpSpPr>
            <p:cNvPr id="42" name="Groep 41">
              <a:extLst>
                <a:ext uri="{FF2B5EF4-FFF2-40B4-BE49-F238E27FC236}">
                  <a16:creationId xmlns:a16="http://schemas.microsoft.com/office/drawing/2014/main" id="{898DD16C-A8E8-D201-B18A-A0C5DB58D1B9}"/>
                </a:ext>
              </a:extLst>
            </p:cNvPr>
            <p:cNvGrpSpPr/>
            <p:nvPr/>
          </p:nvGrpSpPr>
          <p:grpSpPr>
            <a:xfrm>
              <a:off x="7658100" y="-4648200"/>
              <a:ext cx="4739452" cy="5511800"/>
              <a:chOff x="7658100" y="-4648200"/>
              <a:chExt cx="4739452" cy="5511800"/>
            </a:xfrm>
          </p:grpSpPr>
          <p:grpSp>
            <p:nvGrpSpPr>
              <p:cNvPr id="46" name="Groep 45">
                <a:extLst>
                  <a:ext uri="{FF2B5EF4-FFF2-40B4-BE49-F238E27FC236}">
                    <a16:creationId xmlns:a16="http://schemas.microsoft.com/office/drawing/2014/main" id="{33EFAE4B-709C-44FB-120D-D4A1D33BF23F}"/>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48" name="Rechthoek: afgeronde hoeken 14">
                  <a:extLst>
                    <a:ext uri="{FF2B5EF4-FFF2-40B4-BE49-F238E27FC236}">
                      <a16:creationId xmlns:a16="http://schemas.microsoft.com/office/drawing/2014/main" id="{6A6B3F76-CABB-8B6B-B1A6-B47F5A9CF3F2}"/>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49" name="Rechthoek: afgeronde hoeken 48">
                  <a:extLst>
                    <a:ext uri="{FF2B5EF4-FFF2-40B4-BE49-F238E27FC236}">
                      <a16:creationId xmlns:a16="http://schemas.microsoft.com/office/drawing/2014/main" id="{D715F904-F43B-D20C-8FC2-26E47463B5CF}"/>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2" spcCol="216000" rtlCol="0" anchor="b" anchorCtr="0"/>
                <a:lstStyle/>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r>
                    <a:rPr lang="nl-NL" dirty="0">
                      <a:effectLst>
                        <a:outerShdw blurRad="50800" dist="38100" dir="2700000" algn="tl" rotWithShape="0">
                          <a:prstClr val="black">
                            <a:alpha val="40000"/>
                          </a:prstClr>
                        </a:outerShdw>
                      </a:effectLst>
                    </a:rPr>
                    <a:t>Artiest goed: </a:t>
                  </a:r>
                </a:p>
                <a:p>
                  <a:pPr marL="285750" indent="-285750">
                    <a:buFontTx/>
                    <a:buChar char="-"/>
                  </a:pPr>
                  <a:r>
                    <a:rPr lang="nl-NL" dirty="0">
                      <a:effectLst>
                        <a:outerShdw blurRad="50800" dist="38100" dir="2700000" algn="tl" rotWithShape="0">
                          <a:prstClr val="black">
                            <a:alpha val="40000"/>
                          </a:prstClr>
                        </a:outerShdw>
                      </a:effectLst>
                    </a:rPr>
                    <a:t>1 punt </a:t>
                  </a:r>
                </a:p>
                <a:p>
                  <a:pPr marL="285750" indent="-285750">
                    <a:buFontTx/>
                    <a:buChar char="-"/>
                  </a:pPr>
                  <a:endParaRPr lang="nl-NL" dirty="0">
                    <a:effectLst>
                      <a:outerShdw blurRad="50800" dist="38100" dir="2700000" algn="tl" rotWithShape="0">
                        <a:prstClr val="black">
                          <a:alpha val="40000"/>
                        </a:prstClr>
                      </a:outerShdw>
                    </a:effectLst>
                  </a:endParaRPr>
                </a:p>
                <a:p>
                  <a:pPr marL="285750" indent="-285750">
                    <a:buFontTx/>
                    <a:buChar char="-"/>
                  </a:pPr>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r>
                    <a:rPr lang="nl-NL" dirty="0">
                      <a:effectLst>
                        <a:outerShdw blurRad="50800" dist="38100" dir="2700000" algn="tl" rotWithShape="0">
                          <a:prstClr val="black">
                            <a:alpha val="40000"/>
                          </a:prstClr>
                        </a:outerShdw>
                      </a:effectLst>
                    </a:rPr>
                    <a:t>Nummer goed:</a:t>
                  </a:r>
                </a:p>
                <a:p>
                  <a:pPr marL="285750" indent="-285750">
                    <a:buFontTx/>
                    <a:buChar char="-"/>
                  </a:pPr>
                  <a:r>
                    <a:rPr lang="nl-NL" dirty="0">
                      <a:effectLst>
                        <a:outerShdw blurRad="50800" dist="38100" dir="2700000" algn="tl" rotWithShape="0">
                          <a:prstClr val="black">
                            <a:alpha val="40000"/>
                          </a:prstClr>
                        </a:outerShdw>
                      </a:effectLst>
                    </a:rPr>
                    <a:t>1 punt</a:t>
                  </a:r>
                </a:p>
              </p:txBody>
            </p:sp>
          </p:grpSp>
          <p:pic>
            <p:nvPicPr>
              <p:cNvPr id="47" name="Graphic 46" descr="Klantbeoordeling met effen opvulling">
                <a:extLst>
                  <a:ext uri="{FF2B5EF4-FFF2-40B4-BE49-F238E27FC236}">
                    <a16:creationId xmlns:a16="http://schemas.microsoft.com/office/drawing/2014/main" id="{8ED83D7D-14BC-7FE3-F519-05097A2C892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43" name="Rechthoek 42">
              <a:extLst>
                <a:ext uri="{FF2B5EF4-FFF2-40B4-BE49-F238E27FC236}">
                  <a16:creationId xmlns:a16="http://schemas.microsoft.com/office/drawing/2014/main" id="{2A2F613A-4FB5-A192-89B1-9AC862402861}"/>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Tekstvak 43">
              <a:extLst>
                <a:ext uri="{FF2B5EF4-FFF2-40B4-BE49-F238E27FC236}">
                  <a16:creationId xmlns:a16="http://schemas.microsoft.com/office/drawing/2014/main" id="{5DCE6661-856E-1108-5A54-290B623B9CF9}"/>
                </a:ext>
              </a:extLst>
            </p:cNvPr>
            <p:cNvSpPr txBox="1"/>
            <p:nvPr/>
          </p:nvSpPr>
          <p:spPr>
            <a:xfrm>
              <a:off x="8983309"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45" name="Tekstvak 44">
              <a:extLst>
                <a:ext uri="{FF2B5EF4-FFF2-40B4-BE49-F238E27FC236}">
                  <a16:creationId xmlns:a16="http://schemas.microsoft.com/office/drawing/2014/main" id="{224074E9-C694-A618-F60B-66B060C7F3D0}"/>
                </a:ext>
              </a:extLst>
            </p:cNvPr>
            <p:cNvSpPr txBox="1"/>
            <p:nvPr/>
          </p:nvSpPr>
          <p:spPr>
            <a:xfrm>
              <a:off x="7752979" y="-2870129"/>
              <a:ext cx="4549692" cy="523220"/>
            </a:xfrm>
            <a:prstGeom prst="rect">
              <a:avLst/>
            </a:prstGeom>
            <a:noFill/>
          </p:spPr>
          <p:txBody>
            <a:bodyPr wrap="square" rtlCol="0">
              <a:spAutoFit/>
            </a:bodyPr>
            <a:lstStyle/>
            <a:p>
              <a:pPr algn="ctr"/>
              <a:r>
                <a:rPr lang="nl-NL" sz="2800" dirty="0">
                  <a:solidFill>
                    <a:schemeClr val="bg1"/>
                  </a:solidFill>
                </a:rPr>
                <a:t>Onderweg - Abel</a:t>
              </a:r>
            </a:p>
          </p:txBody>
        </p:sp>
      </p:grpSp>
      <p:pic>
        <p:nvPicPr>
          <p:cNvPr id="5" name="Treur niet (ode aan het leven) - Diggy Dex ft. JW Roy (LYRICS VIDEO) (320 KBps)">
            <a:hlinkClick r:id="" action="ppaction://media"/>
            <a:extLst>
              <a:ext uri="{FF2B5EF4-FFF2-40B4-BE49-F238E27FC236}">
                <a16:creationId xmlns:a16="http://schemas.microsoft.com/office/drawing/2014/main" id="{8D8D8AF5-F5F8-E780-FD81-817AC9ACCEBC}"/>
              </a:ext>
            </a:extLst>
          </p:cNvPr>
          <p:cNvPicPr>
            <a:picLocks noChangeAspect="1"/>
          </p:cNvPicPr>
          <p:nvPr>
            <a:audioFile r:link="rId1"/>
            <p:extLst>
              <p:ext uri="{DAA4B4D4-6D71-4841-9C94-3DE7FCFB9230}">
                <p14:media xmlns:p14="http://schemas.microsoft.com/office/powerpoint/2010/main" r:embed="rId2">
                  <p14:trim st="12611"/>
                </p14:media>
              </p:ext>
            </p:extLst>
          </p:nvPr>
        </p:nvPicPr>
        <p:blipFill>
          <a:blip r:embed="rId18"/>
          <a:stretch>
            <a:fillRect/>
          </a:stretch>
        </p:blipFill>
        <p:spPr>
          <a:xfrm>
            <a:off x="1806575" y="-4041775"/>
            <a:ext cx="609600" cy="609600"/>
          </a:xfrm>
          <a:prstGeom prst="rect">
            <a:avLst/>
          </a:prstGeom>
        </p:spPr>
      </p:pic>
      <p:pic>
        <p:nvPicPr>
          <p:cNvPr id="9" name="Picture 2">
            <a:extLst>
              <a:ext uri="{FF2B5EF4-FFF2-40B4-BE49-F238E27FC236}">
                <a16:creationId xmlns:a16="http://schemas.microsoft.com/office/drawing/2014/main" id="{2D47AE43-445E-6EC8-71F3-08DBE3E4437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758825" y="4696791"/>
            <a:ext cx="1907764" cy="1907764"/>
          </a:xfrm>
          <a:prstGeom prst="rect">
            <a:avLst/>
          </a:prstGeom>
          <a:noFill/>
          <a:ln w="63500">
            <a:solidFill>
              <a:schemeClr val="bg1"/>
            </a:solidFill>
          </a:ln>
          <a:extLst>
            <a:ext uri="{909E8E84-426E-40DD-AFC4-6F175D3DCCD1}">
              <a14:hiddenFill xmlns:a14="http://schemas.microsoft.com/office/drawing/2010/main">
                <a:solidFill>
                  <a:srgbClr val="FFFFFF"/>
                </a:solidFill>
              </a14:hiddenFill>
            </a:ext>
          </a:extLst>
        </p:spPr>
      </p:pic>
      <p:pic>
        <p:nvPicPr>
          <p:cNvPr id="2" name="Onderweg">
            <a:hlinkClick r:id="" action="ppaction://media"/>
            <a:extLst>
              <a:ext uri="{FF2B5EF4-FFF2-40B4-BE49-F238E27FC236}">
                <a16:creationId xmlns:a16="http://schemas.microsoft.com/office/drawing/2014/main" id="{963BF8F3-93E2-D7CA-EB73-562D7A4057A6}"/>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3711193" y="-2992794"/>
            <a:ext cx="609600" cy="609600"/>
          </a:xfrm>
          <a:prstGeom prst="rect">
            <a:avLst/>
          </a:prstGeom>
        </p:spPr>
      </p:pic>
    </p:spTree>
    <p:extLst>
      <p:ext uri="{BB962C8B-B14F-4D97-AF65-F5344CB8AC3E}">
        <p14:creationId xmlns:p14="http://schemas.microsoft.com/office/powerpoint/2010/main" val="892194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19"/>
                                        </p:tgtEl>
                                        <p:attrNameLst>
                                          <p:attrName>ppt_x</p:attrName>
                                          <p:attrName>ppt_y</p:attrName>
                                        </p:attrNameLst>
                                      </p:cBhvr>
                                      <p:rCtr x="26250" y="255"/>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26" presetClass="emph" presetSubtype="0" repeatCount="indefinite" fill="hold" grpId="1" nodeType="withEffect">
                                  <p:stCondLst>
                                    <p:cond delay="0"/>
                                  </p:stCondLst>
                                  <p:childTnLst>
                                    <p:animEffect transition="out" filter="fade">
                                      <p:cBhvr>
                                        <p:cTn id="12" dur="1500" tmFilter="0, 0; .2, .5; .8, .5; 1, 0"/>
                                        <p:tgtEl>
                                          <p:spTgt spid="26"/>
                                        </p:tgtEl>
                                      </p:cBhvr>
                                    </p:animEffect>
                                    <p:animScale>
                                      <p:cBhvr>
                                        <p:cTn id="13" dur="750" autoRev="1" fill="hold"/>
                                        <p:tgtEl>
                                          <p:spTgt spid="2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2" nodeType="clickEffect">
                                  <p:stCondLst>
                                    <p:cond delay="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190066" fill="hold"/>
                                        <p:tgtEl>
                                          <p:spTgt spid="2"/>
                                        </p:tgtEl>
                                      </p:cBhvr>
                                    </p:cmd>
                                  </p:childTnLst>
                                </p:cTn>
                              </p:par>
                              <p:par>
                                <p:cTn id="21" presetID="10" presetClass="entr" presetSubtype="0" fill="hold" grpId="0" nodeType="withEffect">
                                  <p:stCondLst>
                                    <p:cond delay="500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26" presetClass="emph" presetSubtype="0" repeatCount="indefinite" fill="hold" grpId="1" nodeType="withEffect">
                                  <p:stCondLst>
                                    <p:cond delay="0"/>
                                  </p:stCondLst>
                                  <p:childTnLst>
                                    <p:animEffect transition="out" filter="fade">
                                      <p:cBhvr>
                                        <p:cTn id="25" dur="1500" tmFilter="0, 0; .2, .5; .8, .5; 1, 0"/>
                                        <p:tgtEl>
                                          <p:spTgt spid="25"/>
                                        </p:tgtEl>
                                      </p:cBhvr>
                                    </p:animEffect>
                                    <p:animScale>
                                      <p:cBhvr>
                                        <p:cTn id="26" dur="750" autoRev="1" fill="hold"/>
                                        <p:tgtEl>
                                          <p:spTgt spid="2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2" nodeType="clickEffect">
                                  <p:stCondLst>
                                    <p:cond delay="0"/>
                                  </p:stCondLst>
                                  <p:childTnLst>
                                    <p:animEffect transition="out" filter="fad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childTnLst>
                          </p:cTn>
                        </p:par>
                        <p:par>
                          <p:cTn id="32" fill="hold">
                            <p:stCondLst>
                              <p:cond delay="500"/>
                            </p:stCondLst>
                            <p:childTnLst>
                              <p:par>
                                <p:cTn id="33" presetID="42" presetClass="path" presetSubtype="0" accel="50000" decel="50000" fill="hold" nodeType="afterEffect">
                                  <p:stCondLst>
                                    <p:cond delay="0"/>
                                  </p:stCondLst>
                                  <p:childTnLst>
                                    <p:animMotion origin="layout" path="M 1.45833E-6 -4.07407E-6 L -0.00208 0.53565 " pathEditMode="relative" rAng="0" ptsTypes="AA">
                                      <p:cBhvr>
                                        <p:cTn id="34" dur="2000" fill="hold"/>
                                        <p:tgtEl>
                                          <p:spTgt spid="41"/>
                                        </p:tgtEl>
                                        <p:attrNameLst>
                                          <p:attrName>ppt_x</p:attrName>
                                          <p:attrName>ppt_y</p:attrName>
                                        </p:attrNameLst>
                                      </p:cBhvr>
                                      <p:rCtr x="-104" y="26782"/>
                                    </p:animMotion>
                                  </p:childTnLst>
                                </p:cTn>
                              </p:par>
                              <p:par>
                                <p:cTn id="35" presetID="2" presetClass="entr" presetSubtype="8" accel="50000" decel="5000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2000" fill="hold"/>
                                        <p:tgtEl>
                                          <p:spTgt spid="9"/>
                                        </p:tgtEl>
                                        <p:attrNameLst>
                                          <p:attrName>ppt_x</p:attrName>
                                        </p:attrNameLst>
                                      </p:cBhvr>
                                      <p:tavLst>
                                        <p:tav tm="0">
                                          <p:val>
                                            <p:strVal val="0-#ppt_w/2"/>
                                          </p:val>
                                        </p:tav>
                                        <p:tav tm="100000">
                                          <p:val>
                                            <p:strVal val="#ppt_x"/>
                                          </p:val>
                                        </p:tav>
                                      </p:tavLst>
                                    </p:anim>
                                    <p:anim calcmode="lin" valueType="num">
                                      <p:cBhvr additive="base">
                                        <p:cTn id="38" dur="2000" fill="hold"/>
                                        <p:tgtEl>
                                          <p:spTgt spid="9"/>
                                        </p:tgtEl>
                                        <p:attrNameLst>
                                          <p:attrName>ppt_y</p:attrName>
                                        </p:attrNameLst>
                                      </p:cBhvr>
                                      <p:tavLst>
                                        <p:tav tm="0">
                                          <p:val>
                                            <p:strVal val="#ppt_y"/>
                                          </p:val>
                                        </p:tav>
                                        <p:tav tm="100000">
                                          <p:val>
                                            <p:strVal val="#ppt_y"/>
                                          </p:val>
                                        </p:tav>
                                      </p:tavLst>
                                    </p:anim>
                                  </p:childTnLst>
                                </p:cTn>
                              </p:par>
                              <p:par>
                                <p:cTn id="39" presetID="10" presetClass="entr" presetSubtype="0" fill="hold" grpId="0" nodeType="withEffect">
                                  <p:stCondLst>
                                    <p:cond delay="250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26" presetClass="emph" presetSubtype="0" repeatCount="indefinite" fill="hold" grpId="1" nodeType="withEffect">
                                  <p:stCondLst>
                                    <p:cond delay="0"/>
                                  </p:stCondLst>
                                  <p:childTnLst>
                                    <p:animEffect transition="out" filter="fade">
                                      <p:cBhvr>
                                        <p:cTn id="43" dur="1500" tmFilter="0, 0; .2, .5; .8, .5; 1, 0"/>
                                        <p:tgtEl>
                                          <p:spTgt spid="24"/>
                                        </p:tgtEl>
                                      </p:cBhvr>
                                    </p:animEffect>
                                    <p:animScale>
                                      <p:cBhvr>
                                        <p:cTn id="44" dur="7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5"/>
                </p:tgtEl>
              </p:cMediaNode>
            </p:audio>
            <p:audio>
              <p:cMediaNode vol="80000">
                <p:cTn id="46" fill="hold" display="0">
                  <p:stCondLst>
                    <p:cond delay="indefinite"/>
                  </p:stCondLst>
                  <p:endCondLst>
                    <p:cond evt="onStopAudio" delay="0">
                      <p:tgtEl>
                        <p:sldTgt/>
                      </p:tgtEl>
                    </p:cond>
                  </p:endCondLst>
                </p:cTn>
                <p:tgtEl>
                  <p:spTgt spid="2"/>
                </p:tgtEl>
              </p:cMediaNode>
            </p:audio>
          </p:childTnLst>
        </p:cTn>
      </p:par>
    </p:tnLst>
    <p:bldLst>
      <p:bldP spid="24" grpId="0"/>
      <p:bldP spid="24" grpId="1"/>
      <p:bldP spid="25" grpId="0"/>
      <p:bldP spid="25" grpId="1"/>
      <p:bldP spid="25" grpId="2"/>
      <p:bldP spid="26" grpId="0"/>
      <p:bldP spid="26" grpId="1"/>
      <p:bldP spid="26" grpId="2"/>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1D7D31CD-5079-B77D-0B9E-F812592DEE6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49C8BC06-4446-2F81-89E7-BA5C2D404185}"/>
              </a:ext>
            </a:extLst>
          </p:cNvPr>
          <p:cNvSpPr/>
          <p:nvPr/>
        </p:nvSpPr>
        <p:spPr>
          <a:xfrm>
            <a:off x="-1473073" y="1064332"/>
            <a:ext cx="15684373" cy="2433102"/>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42D64D32-34FE-1125-A57B-577E85F2D195}"/>
              </a:ext>
            </a:extLst>
          </p:cNvPr>
          <p:cNvSpPr>
            <a:spLocks noGrp="1" noRot="1" noMove="1" noResize="1" noEditPoints="1" noAdjustHandles="1" noChangeArrowheads="1" noChangeShapeType="1"/>
          </p:cNvSpPr>
          <p:nvPr/>
        </p:nvSpPr>
        <p:spPr>
          <a:xfrm rot="10800000">
            <a:off x="-1" y="4025144"/>
            <a:ext cx="12197369" cy="2832856"/>
          </a:xfrm>
          <a:prstGeom prst="rect">
            <a:avLst/>
          </a:prstGeom>
          <a:solidFill>
            <a:schemeClr val="accent2">
              <a:lumMod val="60000"/>
              <a:lumOff val="40000"/>
              <a:alpha val="50000"/>
            </a:schemeClr>
          </a:solidFill>
          <a:ln>
            <a:noFill/>
          </a:ln>
          <a:effectLst>
            <a:outerShdw blurRad="1270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382" dirty="0"/>
          </a:p>
        </p:txBody>
      </p:sp>
      <p:sp>
        <p:nvSpPr>
          <p:cNvPr id="5" name="Titel 1">
            <a:extLst>
              <a:ext uri="{FF2B5EF4-FFF2-40B4-BE49-F238E27FC236}">
                <a16:creationId xmlns:a16="http://schemas.microsoft.com/office/drawing/2014/main" id="{BF25A236-8881-10B6-0795-08B56AF98B2D}"/>
              </a:ext>
            </a:extLst>
          </p:cNvPr>
          <p:cNvSpPr>
            <a:spLocks noGrp="1"/>
          </p:cNvSpPr>
          <p:nvPr>
            <p:ph type="ctrTitle"/>
          </p:nvPr>
        </p:nvSpPr>
        <p:spPr>
          <a:xfrm>
            <a:off x="404090" y="800114"/>
            <a:ext cx="9144000" cy="2387600"/>
          </a:xfrm>
          <a:effectLst>
            <a:outerShdw blurRad="127000" dist="63500" dir="2700000" algn="tl" rotWithShape="0">
              <a:prstClr val="black">
                <a:alpha val="40000"/>
              </a:prstClr>
            </a:outerShdw>
          </a:effectLst>
        </p:spPr>
        <p:txBody>
          <a:bodyPr/>
          <a:lstStyle/>
          <a:p>
            <a:pPr algn="l"/>
            <a:r>
              <a:rPr lang="nl-NL" sz="11500" spc="300" dirty="0">
                <a:effectLst>
                  <a:outerShdw blurRad="50800" dist="50800" dir="2700000" algn="tl" rotWithShape="0">
                    <a:schemeClr val="bg1">
                      <a:alpha val="60000"/>
                    </a:schemeClr>
                  </a:outerShdw>
                </a:effectLst>
                <a:latin typeface="Congenial Black" panose="020F0502020204030204" pitchFamily="2" charset="0"/>
              </a:rPr>
              <a:t>Einde</a:t>
            </a:r>
            <a:endParaRPr lang="nl-NL" spc="300" dirty="0">
              <a:effectLst>
                <a:outerShdw blurRad="50800" dist="50800" dir="2700000" algn="tl" rotWithShape="0">
                  <a:schemeClr val="bg1">
                    <a:alpha val="60000"/>
                  </a:schemeClr>
                </a:outerShdw>
              </a:effectLst>
              <a:latin typeface="Congenial Black" panose="020F0502020204030204" pitchFamily="2" charset="0"/>
            </a:endParaRPr>
          </a:p>
        </p:txBody>
      </p:sp>
      <p:sp>
        <p:nvSpPr>
          <p:cNvPr id="6" name="Ondertitel 2">
            <a:extLst>
              <a:ext uri="{FF2B5EF4-FFF2-40B4-BE49-F238E27FC236}">
                <a16:creationId xmlns:a16="http://schemas.microsoft.com/office/drawing/2014/main" id="{3F635C93-914F-CDF6-F130-66DCDA4C98ED}"/>
              </a:ext>
            </a:extLst>
          </p:cNvPr>
          <p:cNvSpPr>
            <a:spLocks noGrp="1"/>
          </p:cNvSpPr>
          <p:nvPr>
            <p:ph type="subTitle" idx="1"/>
          </p:nvPr>
        </p:nvSpPr>
        <p:spPr>
          <a:xfrm>
            <a:off x="578261" y="2475948"/>
            <a:ext cx="9144000" cy="1655762"/>
          </a:xfrm>
          <a:noFill/>
          <a:effectLst>
            <a:outerShdw blurRad="127000" dist="63500" dir="2700000" algn="tl" rotWithShape="0">
              <a:prstClr val="black">
                <a:alpha val="40000"/>
              </a:prstClr>
            </a:outerShdw>
          </a:effectLst>
        </p:spPr>
        <p:txBody>
          <a:bodyPr>
            <a:normAutofit/>
          </a:bodyPr>
          <a:lstStyle/>
          <a:p>
            <a:pPr algn="l"/>
            <a:r>
              <a:rPr lang="nl-NL" sz="3600" b="1" i="1" spc="600" dirty="0">
                <a:solidFill>
                  <a:schemeClr val="accent2">
                    <a:lumMod val="60000"/>
                    <a:lumOff val="40000"/>
                  </a:schemeClr>
                </a:solidFill>
                <a:effectLst>
                  <a:outerShdw blurRad="50800" dist="50800" dir="2700000" algn="tl" rotWithShape="0">
                    <a:schemeClr val="bg1">
                      <a:alpha val="40000"/>
                    </a:schemeClr>
                  </a:outerShdw>
                </a:effectLst>
                <a:latin typeface="Congenial SemiBold" panose="020F0502020204030204" pitchFamily="2" charset="0"/>
              </a:rPr>
              <a:t>Bedankt voor het spelen</a:t>
            </a:r>
          </a:p>
        </p:txBody>
      </p:sp>
      <p:sp>
        <p:nvSpPr>
          <p:cNvPr id="99" name="Tekstvak 98">
            <a:extLst>
              <a:ext uri="{FF2B5EF4-FFF2-40B4-BE49-F238E27FC236}">
                <a16:creationId xmlns:a16="http://schemas.microsoft.com/office/drawing/2014/main" id="{5E0366F4-C50A-7C40-E4F5-099E79A498E7}"/>
              </a:ext>
            </a:extLst>
          </p:cNvPr>
          <p:cNvSpPr txBox="1"/>
          <p:nvPr/>
        </p:nvSpPr>
        <p:spPr>
          <a:xfrm>
            <a:off x="0" y="4386887"/>
            <a:ext cx="12192000" cy="1200329"/>
          </a:xfrm>
          <a:prstGeom prst="rect">
            <a:avLst/>
          </a:prstGeom>
          <a:noFill/>
          <a:effectLst>
            <a:outerShdw blurRad="127000" dist="63500" dir="2700000" algn="tl" rotWithShape="0">
              <a:prstClr val="black">
                <a:alpha val="40000"/>
              </a:prstClr>
            </a:outerShdw>
          </a:effectLst>
        </p:spPr>
        <p:txBody>
          <a:bodyPr wrap="square" rtlCol="0">
            <a:spAutoFit/>
          </a:bodyPr>
          <a:lstStyle/>
          <a:p>
            <a:pPr algn="ctr"/>
            <a:r>
              <a:rPr lang="nl-NL" sz="3600" dirty="0">
                <a:solidFill>
                  <a:schemeClr val="bg1"/>
                </a:solidFill>
              </a:rPr>
              <a:t>Scan de </a:t>
            </a:r>
            <a:r>
              <a:rPr lang="nl-NL" sz="3600" dirty="0" err="1">
                <a:solidFill>
                  <a:schemeClr val="bg1"/>
                </a:solidFill>
              </a:rPr>
              <a:t>qr</a:t>
            </a:r>
            <a:r>
              <a:rPr lang="nl-NL" sz="3600" dirty="0">
                <a:solidFill>
                  <a:schemeClr val="bg1"/>
                </a:solidFill>
              </a:rPr>
              <a:t>-code om een review achter te laten &amp;</a:t>
            </a:r>
          </a:p>
          <a:p>
            <a:pPr algn="ctr"/>
            <a:r>
              <a:rPr lang="nl-NL" sz="3600" dirty="0">
                <a:solidFill>
                  <a:schemeClr val="bg1"/>
                </a:solidFill>
              </a:rPr>
              <a:t>volg ons op de </a:t>
            </a:r>
            <a:r>
              <a:rPr lang="nl-NL" sz="3600" dirty="0" err="1">
                <a:solidFill>
                  <a:schemeClr val="bg1"/>
                </a:solidFill>
              </a:rPr>
              <a:t>socials</a:t>
            </a:r>
            <a:r>
              <a:rPr lang="nl-NL" sz="3600" dirty="0">
                <a:solidFill>
                  <a:schemeClr val="bg1"/>
                </a:solidFill>
              </a:rPr>
              <a:t> hieronder</a:t>
            </a:r>
          </a:p>
        </p:txBody>
      </p:sp>
      <p:grpSp>
        <p:nvGrpSpPr>
          <p:cNvPr id="137" name="Groep 136">
            <a:extLst>
              <a:ext uri="{FF2B5EF4-FFF2-40B4-BE49-F238E27FC236}">
                <a16:creationId xmlns:a16="http://schemas.microsoft.com/office/drawing/2014/main" id="{FFC65AC1-5455-F4A3-4B3B-1878B0CD8DE7}"/>
              </a:ext>
            </a:extLst>
          </p:cNvPr>
          <p:cNvGrpSpPr/>
          <p:nvPr/>
        </p:nvGrpSpPr>
        <p:grpSpPr>
          <a:xfrm>
            <a:off x="4752088" y="5818491"/>
            <a:ext cx="3297574" cy="584775"/>
            <a:chOff x="4752088" y="5818491"/>
            <a:chExt cx="3297574" cy="584775"/>
          </a:xfrm>
          <a:effectLst>
            <a:outerShdw blurRad="127000" dist="63500" dir="2700000" algn="tl" rotWithShape="0">
              <a:prstClr val="black">
                <a:alpha val="40000"/>
              </a:prstClr>
            </a:outerShdw>
          </a:effectLst>
        </p:grpSpPr>
        <p:sp>
          <p:nvSpPr>
            <p:cNvPr id="100" name="Tekstvak 99">
              <a:extLst>
                <a:ext uri="{FF2B5EF4-FFF2-40B4-BE49-F238E27FC236}">
                  <a16:creationId xmlns:a16="http://schemas.microsoft.com/office/drawing/2014/main" id="{D651C9EF-9960-493A-181E-3510CA27C160}"/>
                </a:ext>
              </a:extLst>
            </p:cNvPr>
            <p:cNvSpPr txBox="1"/>
            <p:nvPr/>
          </p:nvSpPr>
          <p:spPr>
            <a:xfrm>
              <a:off x="4976090" y="581849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05" name="Graphic 103">
              <a:extLst>
                <a:ext uri="{FF2B5EF4-FFF2-40B4-BE49-F238E27FC236}">
                  <a16:creationId xmlns:a16="http://schemas.microsoft.com/office/drawing/2014/main" id="{744DAD39-01BD-66F3-2B26-F1373EDD916D}"/>
                </a:ext>
              </a:extLst>
            </p:cNvPr>
            <p:cNvSpPr>
              <a:spLocks noChangeAspect="1"/>
            </p:cNvSpPr>
            <p:nvPr/>
          </p:nvSpPr>
          <p:spPr>
            <a:xfrm>
              <a:off x="4752088" y="5853109"/>
              <a:ext cx="448002" cy="515540"/>
            </a:xfrm>
            <a:custGeom>
              <a:avLst/>
              <a:gdLst>
                <a:gd name="connsiteX0" fmla="*/ 1527143 w 2907685"/>
                <a:gd name="connsiteY0" fmla="*/ 2790 h 3346018"/>
                <a:gd name="connsiteX1" fmla="*/ 2072353 w 2907685"/>
                <a:gd name="connsiteY1" fmla="*/ 0 h 3346018"/>
                <a:gd name="connsiteX2" fmla="*/ 2316615 w 2907685"/>
                <a:gd name="connsiteY2" fmla="*/ 581698 h 3346018"/>
                <a:gd name="connsiteX3" fmla="*/ 2316391 w 2907685"/>
                <a:gd name="connsiteY3" fmla="*/ 581475 h 3346018"/>
                <a:gd name="connsiteX4" fmla="*/ 2904561 w 2907685"/>
                <a:gd name="connsiteY4" fmla="*/ 830870 h 3346018"/>
                <a:gd name="connsiteX5" fmla="*/ 2907686 w 2907685"/>
                <a:gd name="connsiteY5" fmla="*/ 831093 h 3346018"/>
                <a:gd name="connsiteX6" fmla="*/ 2907686 w 2907685"/>
                <a:gd name="connsiteY6" fmla="*/ 1393040 h 3346018"/>
                <a:gd name="connsiteX7" fmla="*/ 2312821 w 2907685"/>
                <a:gd name="connsiteY7" fmla="*/ 1253892 h 3346018"/>
                <a:gd name="connsiteX8" fmla="*/ 2321971 w 2907685"/>
                <a:gd name="connsiteY8" fmla="*/ 1257686 h 3346018"/>
                <a:gd name="connsiteX9" fmla="*/ 2090206 w 2907685"/>
                <a:gd name="connsiteY9" fmla="*/ 1124229 h 3346018"/>
                <a:gd name="connsiteX10" fmla="*/ 2096009 w 2907685"/>
                <a:gd name="connsiteY10" fmla="*/ 1128023 h 3346018"/>
                <a:gd name="connsiteX11" fmla="*/ 2093219 w 2907685"/>
                <a:gd name="connsiteY11" fmla="*/ 2348105 h 3346018"/>
                <a:gd name="connsiteX12" fmla="*/ 1902742 w 2907685"/>
                <a:gd name="connsiteY12" fmla="*/ 2900902 h 3346018"/>
                <a:gd name="connsiteX13" fmla="*/ 1904974 w 2907685"/>
                <a:gd name="connsiteY13" fmla="*/ 2897443 h 3346018"/>
                <a:gd name="connsiteX14" fmla="*/ 1082473 w 2907685"/>
                <a:gd name="connsiteY14" fmla="*/ 3345015 h 3346018"/>
                <a:gd name="connsiteX15" fmla="*/ 1080911 w 2907685"/>
                <a:gd name="connsiteY15" fmla="*/ 3345015 h 3346018"/>
                <a:gd name="connsiteX16" fmla="*/ 1034714 w 2907685"/>
                <a:gd name="connsiteY16" fmla="*/ 3346019 h 3346018"/>
                <a:gd name="connsiteX17" fmla="*/ 507470 w 2907685"/>
                <a:gd name="connsiteY17" fmla="*/ 3198837 h 3346018"/>
                <a:gd name="connsiteX18" fmla="*/ 511933 w 2907685"/>
                <a:gd name="connsiteY18" fmla="*/ 3201403 h 3346018"/>
                <a:gd name="connsiteX19" fmla="*/ 3324 w 2907685"/>
                <a:gd name="connsiteY19" fmla="*/ 2409812 h 3346018"/>
                <a:gd name="connsiteX20" fmla="*/ 2878 w 2907685"/>
                <a:gd name="connsiteY20" fmla="*/ 2405237 h 3346018"/>
                <a:gd name="connsiteX21" fmla="*/ 1539 w 2907685"/>
                <a:gd name="connsiteY21" fmla="*/ 2197464 h 3346018"/>
                <a:gd name="connsiteX22" fmla="*/ 1046096 w 2907685"/>
                <a:gd name="connsiteY22" fmla="*/ 1251661 h 3346018"/>
                <a:gd name="connsiteX23" fmla="*/ 1225080 w 2907685"/>
                <a:gd name="connsiteY23" fmla="*/ 1266836 h 3346018"/>
                <a:gd name="connsiteX24" fmla="*/ 1218831 w 2907685"/>
                <a:gd name="connsiteY24" fmla="*/ 1265944 h 3346018"/>
                <a:gd name="connsiteX25" fmla="*/ 1213252 w 2907685"/>
                <a:gd name="connsiteY25" fmla="*/ 1885023 h 3346018"/>
                <a:gd name="connsiteX26" fmla="*/ 1054800 w 2907685"/>
                <a:gd name="connsiteY26" fmla="*/ 1858019 h 3346018"/>
                <a:gd name="connsiteX27" fmla="*/ 603434 w 2907685"/>
                <a:gd name="connsiteY27" fmla="*/ 2177267 h 3346018"/>
                <a:gd name="connsiteX28" fmla="*/ 602430 w 2907685"/>
                <a:gd name="connsiteY28" fmla="*/ 2180614 h 3346018"/>
                <a:gd name="connsiteX29" fmla="*/ 578997 w 2907685"/>
                <a:gd name="connsiteY29" fmla="*/ 2339736 h 3346018"/>
                <a:gd name="connsiteX30" fmla="*/ 583125 w 2907685"/>
                <a:gd name="connsiteY30" fmla="*/ 2407804 h 3346018"/>
                <a:gd name="connsiteX31" fmla="*/ 582902 w 2907685"/>
                <a:gd name="connsiteY31" fmla="*/ 2405126 h 3346018"/>
                <a:gd name="connsiteX32" fmla="*/ 1051675 w 2907685"/>
                <a:gd name="connsiteY32" fmla="*/ 2805719 h 3346018"/>
                <a:gd name="connsiteX33" fmla="*/ 1071872 w 2907685"/>
                <a:gd name="connsiteY33" fmla="*/ 2805273 h 3346018"/>
                <a:gd name="connsiteX34" fmla="*/ 1070868 w 2907685"/>
                <a:gd name="connsiteY34" fmla="*/ 2805273 h 3346018"/>
                <a:gd name="connsiteX35" fmla="*/ 1455951 w 2907685"/>
                <a:gd name="connsiteY35" fmla="*/ 2582770 h 3346018"/>
                <a:gd name="connsiteX36" fmla="*/ 1457067 w 2907685"/>
                <a:gd name="connsiteY36" fmla="*/ 2580762 h 3346018"/>
                <a:gd name="connsiteX37" fmla="*/ 1514088 w 2907685"/>
                <a:gd name="connsiteY37" fmla="*/ 2434472 h 3346018"/>
                <a:gd name="connsiteX38" fmla="*/ 1514199 w 2907685"/>
                <a:gd name="connsiteY38" fmla="*/ 2432910 h 3346018"/>
                <a:gd name="connsiteX39" fmla="*/ 1523907 w 2907685"/>
                <a:gd name="connsiteY39" fmla="*/ 1685507 h 3346018"/>
                <a:gd name="connsiteX40" fmla="*/ 1526697 w 2907685"/>
                <a:gd name="connsiteY40" fmla="*/ 2455 h 334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07685" h="3346018">
                  <a:moveTo>
                    <a:pt x="1527143" y="2790"/>
                  </a:moveTo>
                  <a:cubicBezTo>
                    <a:pt x="1709809" y="0"/>
                    <a:pt x="1891137" y="1451"/>
                    <a:pt x="2072353" y="0"/>
                  </a:cubicBezTo>
                  <a:cubicBezTo>
                    <a:pt x="2078378" y="226631"/>
                    <a:pt x="2170325" y="430611"/>
                    <a:pt x="2316615" y="581698"/>
                  </a:cubicBezTo>
                  <a:lnTo>
                    <a:pt x="2316391" y="581475"/>
                  </a:lnTo>
                  <a:cubicBezTo>
                    <a:pt x="2473839" y="723301"/>
                    <a:pt x="2678711" y="815248"/>
                    <a:pt x="2904561" y="830870"/>
                  </a:cubicBezTo>
                  <a:lnTo>
                    <a:pt x="2907686" y="831093"/>
                  </a:lnTo>
                  <a:lnTo>
                    <a:pt x="2907686" y="1393040"/>
                  </a:lnTo>
                  <a:cubicBezTo>
                    <a:pt x="2694333" y="1387684"/>
                    <a:pt x="2493702" y="1338474"/>
                    <a:pt x="2312821" y="1253892"/>
                  </a:cubicBezTo>
                  <a:lnTo>
                    <a:pt x="2321971" y="1257686"/>
                  </a:lnTo>
                  <a:cubicBezTo>
                    <a:pt x="2234487" y="1215618"/>
                    <a:pt x="2160506" y="1172434"/>
                    <a:pt x="2090206" y="1124229"/>
                  </a:cubicBezTo>
                  <a:lnTo>
                    <a:pt x="2096009" y="1128023"/>
                  </a:lnTo>
                  <a:cubicBezTo>
                    <a:pt x="2094670" y="1535201"/>
                    <a:pt x="2097348" y="1942378"/>
                    <a:pt x="2093219" y="2348105"/>
                  </a:cubicBezTo>
                  <a:cubicBezTo>
                    <a:pt x="2081726" y="2554874"/>
                    <a:pt x="2012989" y="2743454"/>
                    <a:pt x="1902742" y="2900902"/>
                  </a:cubicBezTo>
                  <a:lnTo>
                    <a:pt x="1904974" y="2897443"/>
                  </a:lnTo>
                  <a:cubicBezTo>
                    <a:pt x="1720633" y="3161456"/>
                    <a:pt x="1422029" y="3334749"/>
                    <a:pt x="1082473" y="3345015"/>
                  </a:cubicBezTo>
                  <a:lnTo>
                    <a:pt x="1080911" y="3345015"/>
                  </a:lnTo>
                  <a:cubicBezTo>
                    <a:pt x="1067186" y="3345684"/>
                    <a:pt x="1051006" y="3346019"/>
                    <a:pt x="1034714" y="3346019"/>
                  </a:cubicBezTo>
                  <a:cubicBezTo>
                    <a:pt x="841670" y="3346019"/>
                    <a:pt x="661236" y="3292234"/>
                    <a:pt x="507470" y="3198837"/>
                  </a:cubicBezTo>
                  <a:lnTo>
                    <a:pt x="511933" y="3201403"/>
                  </a:lnTo>
                  <a:cubicBezTo>
                    <a:pt x="232076" y="3033020"/>
                    <a:pt x="39032" y="2744905"/>
                    <a:pt x="3324" y="2409812"/>
                  </a:cubicBezTo>
                  <a:lnTo>
                    <a:pt x="2878" y="2405237"/>
                  </a:lnTo>
                  <a:cubicBezTo>
                    <a:pt x="88" y="2335496"/>
                    <a:pt x="-1251" y="2265754"/>
                    <a:pt x="1539" y="2197464"/>
                  </a:cubicBezTo>
                  <a:cubicBezTo>
                    <a:pt x="56216" y="1664194"/>
                    <a:pt x="503007" y="1251661"/>
                    <a:pt x="1046096" y="1251661"/>
                  </a:cubicBezTo>
                  <a:cubicBezTo>
                    <a:pt x="1107133" y="1251661"/>
                    <a:pt x="1166944" y="1256905"/>
                    <a:pt x="1225080" y="1266836"/>
                  </a:cubicBezTo>
                  <a:lnTo>
                    <a:pt x="1218831" y="1265944"/>
                  </a:lnTo>
                  <a:cubicBezTo>
                    <a:pt x="1221621" y="1472266"/>
                    <a:pt x="1213252" y="1678700"/>
                    <a:pt x="1213252" y="1885023"/>
                  </a:cubicBezTo>
                  <a:cubicBezTo>
                    <a:pt x="1166051" y="1867950"/>
                    <a:pt x="1111597" y="1858019"/>
                    <a:pt x="1054800" y="1858019"/>
                  </a:cubicBezTo>
                  <a:cubicBezTo>
                    <a:pt x="846357" y="1858019"/>
                    <a:pt x="669047" y="1991253"/>
                    <a:pt x="603434" y="2177267"/>
                  </a:cubicBezTo>
                  <a:lnTo>
                    <a:pt x="602430" y="2180614"/>
                  </a:lnTo>
                  <a:cubicBezTo>
                    <a:pt x="587589" y="2228262"/>
                    <a:pt x="578997" y="2283050"/>
                    <a:pt x="578997" y="2339736"/>
                  </a:cubicBezTo>
                  <a:cubicBezTo>
                    <a:pt x="578997" y="2362723"/>
                    <a:pt x="580447" y="2385486"/>
                    <a:pt x="583125" y="2407804"/>
                  </a:cubicBezTo>
                  <a:lnTo>
                    <a:pt x="582902" y="2405126"/>
                  </a:lnTo>
                  <a:cubicBezTo>
                    <a:pt x="619949" y="2633430"/>
                    <a:pt x="815671" y="2805719"/>
                    <a:pt x="1051675" y="2805719"/>
                  </a:cubicBezTo>
                  <a:cubicBezTo>
                    <a:pt x="1058482" y="2805719"/>
                    <a:pt x="1065177" y="2805608"/>
                    <a:pt x="1071872" y="2805273"/>
                  </a:cubicBezTo>
                  <a:lnTo>
                    <a:pt x="1070868" y="2805273"/>
                  </a:lnTo>
                  <a:cubicBezTo>
                    <a:pt x="1234118" y="2800363"/>
                    <a:pt x="1375833" y="2712545"/>
                    <a:pt x="1455951" y="2582770"/>
                  </a:cubicBezTo>
                  <a:lnTo>
                    <a:pt x="1457067" y="2580762"/>
                  </a:lnTo>
                  <a:cubicBezTo>
                    <a:pt x="1486861" y="2539252"/>
                    <a:pt x="1507281" y="2489038"/>
                    <a:pt x="1514088" y="2434472"/>
                  </a:cubicBezTo>
                  <a:lnTo>
                    <a:pt x="1514199" y="2432910"/>
                  </a:lnTo>
                  <a:cubicBezTo>
                    <a:pt x="1528148" y="2183292"/>
                    <a:pt x="1522568" y="1935125"/>
                    <a:pt x="1523907" y="1685507"/>
                  </a:cubicBezTo>
                  <a:cubicBezTo>
                    <a:pt x="1525246" y="1123560"/>
                    <a:pt x="1522568" y="562952"/>
                    <a:pt x="1526697" y="2455"/>
                  </a:cubicBezTo>
                  <a:close/>
                </a:path>
              </a:pathLst>
            </a:custGeom>
            <a:solidFill>
              <a:schemeClr val="bg1"/>
            </a:solidFill>
            <a:ln w="111323" cap="flat">
              <a:noFill/>
              <a:prstDash val="solid"/>
              <a:miter/>
            </a:ln>
          </p:spPr>
          <p:txBody>
            <a:bodyPr rtlCol="0" anchor="ctr"/>
            <a:lstStyle/>
            <a:p>
              <a:endParaRPr lang="nl-NL" dirty="0">
                <a:solidFill>
                  <a:schemeClr val="bg1"/>
                </a:solidFill>
              </a:endParaRPr>
            </a:p>
          </p:txBody>
        </p:sp>
      </p:grpSp>
      <p:grpSp>
        <p:nvGrpSpPr>
          <p:cNvPr id="138" name="Groep 137">
            <a:extLst>
              <a:ext uri="{FF2B5EF4-FFF2-40B4-BE49-F238E27FC236}">
                <a16:creationId xmlns:a16="http://schemas.microsoft.com/office/drawing/2014/main" id="{91D25674-63ED-C76C-F697-0FB38676CC6D}"/>
              </a:ext>
            </a:extLst>
          </p:cNvPr>
          <p:cNvGrpSpPr/>
          <p:nvPr/>
        </p:nvGrpSpPr>
        <p:grpSpPr>
          <a:xfrm>
            <a:off x="8586576" y="5782281"/>
            <a:ext cx="3605424" cy="584775"/>
            <a:chOff x="8586576" y="5782281"/>
            <a:chExt cx="3605424" cy="584775"/>
          </a:xfrm>
          <a:effectLst>
            <a:outerShdw blurRad="127000" dist="63500" dir="2700000" algn="tl" rotWithShape="0">
              <a:prstClr val="black">
                <a:alpha val="40000"/>
              </a:prstClr>
            </a:outerShdw>
          </a:effectLst>
        </p:grpSpPr>
        <p:sp>
          <p:nvSpPr>
            <p:cNvPr id="132" name="Graphic 130">
              <a:extLst>
                <a:ext uri="{FF2B5EF4-FFF2-40B4-BE49-F238E27FC236}">
                  <a16:creationId xmlns:a16="http://schemas.microsoft.com/office/drawing/2014/main" id="{C593F2D7-333C-55B2-5C86-1E432FCE021F}"/>
                </a:ext>
              </a:extLst>
            </p:cNvPr>
            <p:cNvSpPr>
              <a:spLocks noChangeAspect="1"/>
            </p:cNvSpPr>
            <p:nvPr/>
          </p:nvSpPr>
          <p:spPr>
            <a:xfrm>
              <a:off x="8586576" y="5853108"/>
              <a:ext cx="729041" cy="513948"/>
            </a:xfrm>
            <a:custGeom>
              <a:avLst/>
              <a:gdLst>
                <a:gd name="connsiteX0" fmla="*/ 2556320 w 6427874"/>
                <a:gd name="connsiteY0" fmla="*/ 3221546 h 4531423"/>
                <a:gd name="connsiteX1" fmla="*/ 2556320 w 6427874"/>
                <a:gd name="connsiteY1" fmla="*/ 1310521 h 4531423"/>
                <a:gd name="connsiteX2" fmla="*/ 4236315 w 6427874"/>
                <a:gd name="connsiteY2" fmla="*/ 2266140 h 4531423"/>
                <a:gd name="connsiteX3" fmla="*/ 6293073 w 6427874"/>
                <a:gd name="connsiteY3" fmla="*/ 708946 h 4531423"/>
                <a:gd name="connsiteX4" fmla="*/ 5730502 w 6427874"/>
                <a:gd name="connsiteY4" fmla="*/ 138232 h 4531423"/>
                <a:gd name="connsiteX5" fmla="*/ 5724716 w 6427874"/>
                <a:gd name="connsiteY5" fmla="*/ 136946 h 4531423"/>
                <a:gd name="connsiteX6" fmla="*/ 3445717 w 6427874"/>
                <a:gd name="connsiteY6" fmla="*/ 214 h 4531423"/>
                <a:gd name="connsiteX7" fmla="*/ 3201400 w 6427874"/>
                <a:gd name="connsiteY7" fmla="*/ 1714 h 4531423"/>
                <a:gd name="connsiteX8" fmla="*/ 3213830 w 6427874"/>
                <a:gd name="connsiteY8" fmla="*/ 1500 h 4531423"/>
                <a:gd name="connsiteX9" fmla="*/ 2981944 w 6427874"/>
                <a:gd name="connsiteY9" fmla="*/ 0 h 4531423"/>
                <a:gd name="connsiteX10" fmla="*/ 609505 w 6427874"/>
                <a:gd name="connsiteY10" fmla="*/ 145947 h 4531423"/>
                <a:gd name="connsiteX11" fmla="*/ 702516 w 6427874"/>
                <a:gd name="connsiteY11" fmla="*/ 136517 h 4531423"/>
                <a:gd name="connsiteX12" fmla="*/ 135874 w 6427874"/>
                <a:gd name="connsiteY12" fmla="*/ 702945 h 4531423"/>
                <a:gd name="connsiteX13" fmla="*/ 134588 w 6427874"/>
                <a:gd name="connsiteY13" fmla="*/ 708517 h 4531423"/>
                <a:gd name="connsiteX14" fmla="*/ 0 w 6427874"/>
                <a:gd name="connsiteY14" fmla="*/ 2212134 h 4531423"/>
                <a:gd name="connsiteX15" fmla="*/ 214 w 6427874"/>
                <a:gd name="connsiteY15" fmla="*/ 2268498 h 4531423"/>
                <a:gd name="connsiteX16" fmla="*/ 214 w 6427874"/>
                <a:gd name="connsiteY16" fmla="*/ 2265498 h 4531423"/>
                <a:gd name="connsiteX17" fmla="*/ 0 w 6427874"/>
                <a:gd name="connsiteY17" fmla="*/ 2319076 h 4531423"/>
                <a:gd name="connsiteX18" fmla="*/ 142732 w 6427874"/>
                <a:gd name="connsiteY18" fmla="*/ 3874770 h 4531423"/>
                <a:gd name="connsiteX19" fmla="*/ 134588 w 6427874"/>
                <a:gd name="connsiteY19" fmla="*/ 3822478 h 4531423"/>
                <a:gd name="connsiteX20" fmla="*/ 697159 w 6427874"/>
                <a:gd name="connsiteY20" fmla="*/ 4393192 h 4531423"/>
                <a:gd name="connsiteX21" fmla="*/ 702945 w 6427874"/>
                <a:gd name="connsiteY21" fmla="*/ 4394478 h 4531423"/>
                <a:gd name="connsiteX22" fmla="*/ 2981944 w 6427874"/>
                <a:gd name="connsiteY22" fmla="*/ 4531209 h 4531423"/>
                <a:gd name="connsiteX23" fmla="*/ 3226261 w 6427874"/>
                <a:gd name="connsiteY23" fmla="*/ 4529709 h 4531423"/>
                <a:gd name="connsiteX24" fmla="*/ 3213830 w 6427874"/>
                <a:gd name="connsiteY24" fmla="*/ 4529923 h 4531423"/>
                <a:gd name="connsiteX25" fmla="*/ 3445717 w 6427874"/>
                <a:gd name="connsiteY25" fmla="*/ 4531424 h 4531423"/>
                <a:gd name="connsiteX26" fmla="*/ 5818156 w 6427874"/>
                <a:gd name="connsiteY26" fmla="*/ 4385477 h 4531423"/>
                <a:gd name="connsiteX27" fmla="*/ 5725144 w 6427874"/>
                <a:gd name="connsiteY27" fmla="*/ 4394907 h 4531423"/>
                <a:gd name="connsiteX28" fmla="*/ 6292215 w 6427874"/>
                <a:gd name="connsiteY28" fmla="*/ 3828479 h 4531423"/>
                <a:gd name="connsiteX29" fmla="*/ 6293501 w 6427874"/>
                <a:gd name="connsiteY29" fmla="*/ 3822906 h 4531423"/>
                <a:gd name="connsiteX30" fmla="*/ 6427875 w 6427874"/>
                <a:gd name="connsiteY30" fmla="*/ 2319504 h 4531423"/>
                <a:gd name="connsiteX31" fmla="*/ 6427661 w 6427874"/>
                <a:gd name="connsiteY31" fmla="*/ 2263140 h 4531423"/>
                <a:gd name="connsiteX32" fmla="*/ 6427661 w 6427874"/>
                <a:gd name="connsiteY32" fmla="*/ 2265926 h 4531423"/>
                <a:gd name="connsiteX33" fmla="*/ 6427875 w 6427874"/>
                <a:gd name="connsiteY33" fmla="*/ 2212348 h 4531423"/>
                <a:gd name="connsiteX34" fmla="*/ 6285143 w 6427874"/>
                <a:gd name="connsiteY34" fmla="*/ 656654 h 4531423"/>
                <a:gd name="connsiteX35" fmla="*/ 6293287 w 6427874"/>
                <a:gd name="connsiteY35" fmla="*/ 708946 h 453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27874" h="4531423">
                  <a:moveTo>
                    <a:pt x="2556320" y="3221546"/>
                  </a:moveTo>
                  <a:lnTo>
                    <a:pt x="2556320" y="1310521"/>
                  </a:lnTo>
                  <a:lnTo>
                    <a:pt x="4236315" y="2266140"/>
                  </a:lnTo>
                  <a:close/>
                  <a:moveTo>
                    <a:pt x="6293073" y="708946"/>
                  </a:moveTo>
                  <a:cubicBezTo>
                    <a:pt x="6217206" y="430125"/>
                    <a:pt x="6002893" y="214527"/>
                    <a:pt x="5730502" y="138232"/>
                  </a:cubicBezTo>
                  <a:lnTo>
                    <a:pt x="5724716" y="136946"/>
                  </a:lnTo>
                  <a:cubicBezTo>
                    <a:pt x="5040416" y="49935"/>
                    <a:pt x="4248960" y="214"/>
                    <a:pt x="3445717" y="214"/>
                  </a:cubicBezTo>
                  <a:cubicBezTo>
                    <a:pt x="3364063" y="214"/>
                    <a:pt x="3282625" y="643"/>
                    <a:pt x="3201400" y="1714"/>
                  </a:cubicBezTo>
                  <a:lnTo>
                    <a:pt x="3213830" y="1500"/>
                  </a:lnTo>
                  <a:cubicBezTo>
                    <a:pt x="3144822" y="643"/>
                    <a:pt x="3063597" y="0"/>
                    <a:pt x="2981944" y="0"/>
                  </a:cubicBezTo>
                  <a:cubicBezTo>
                    <a:pt x="2178701" y="0"/>
                    <a:pt x="1386816" y="49720"/>
                    <a:pt x="609505" y="145947"/>
                  </a:cubicBezTo>
                  <a:lnTo>
                    <a:pt x="702516" y="136517"/>
                  </a:lnTo>
                  <a:cubicBezTo>
                    <a:pt x="424553" y="214313"/>
                    <a:pt x="210241" y="429697"/>
                    <a:pt x="135874" y="702945"/>
                  </a:cubicBezTo>
                  <a:lnTo>
                    <a:pt x="134588" y="708517"/>
                  </a:lnTo>
                  <a:cubicBezTo>
                    <a:pt x="48863" y="1160502"/>
                    <a:pt x="0" y="1680639"/>
                    <a:pt x="0" y="2212134"/>
                  </a:cubicBezTo>
                  <a:cubicBezTo>
                    <a:pt x="0" y="2230993"/>
                    <a:pt x="0" y="2249853"/>
                    <a:pt x="214" y="2268498"/>
                  </a:cubicBezTo>
                  <a:lnTo>
                    <a:pt x="214" y="2265498"/>
                  </a:lnTo>
                  <a:cubicBezTo>
                    <a:pt x="214" y="2281357"/>
                    <a:pt x="0" y="2300216"/>
                    <a:pt x="0" y="2319076"/>
                  </a:cubicBezTo>
                  <a:cubicBezTo>
                    <a:pt x="0" y="2850571"/>
                    <a:pt x="49078" y="3370493"/>
                    <a:pt x="142732" y="3874770"/>
                  </a:cubicBezTo>
                  <a:lnTo>
                    <a:pt x="134588" y="3822478"/>
                  </a:lnTo>
                  <a:cubicBezTo>
                    <a:pt x="210455" y="4101298"/>
                    <a:pt x="424767" y="4316897"/>
                    <a:pt x="697159" y="4393192"/>
                  </a:cubicBezTo>
                  <a:lnTo>
                    <a:pt x="702945" y="4394478"/>
                  </a:lnTo>
                  <a:cubicBezTo>
                    <a:pt x="1387245" y="4481489"/>
                    <a:pt x="2178701" y="4531209"/>
                    <a:pt x="2981944" y="4531209"/>
                  </a:cubicBezTo>
                  <a:cubicBezTo>
                    <a:pt x="3063383" y="4531209"/>
                    <a:pt x="3144822" y="4530781"/>
                    <a:pt x="3226261" y="4529709"/>
                  </a:cubicBezTo>
                  <a:lnTo>
                    <a:pt x="3213830" y="4529923"/>
                  </a:lnTo>
                  <a:cubicBezTo>
                    <a:pt x="3282839" y="4530781"/>
                    <a:pt x="3364278" y="4531424"/>
                    <a:pt x="3445717" y="4531424"/>
                  </a:cubicBezTo>
                  <a:cubicBezTo>
                    <a:pt x="4249174" y="4531424"/>
                    <a:pt x="5040844" y="4481703"/>
                    <a:pt x="5818156" y="4385477"/>
                  </a:cubicBezTo>
                  <a:lnTo>
                    <a:pt x="5725144" y="4394907"/>
                  </a:lnTo>
                  <a:cubicBezTo>
                    <a:pt x="6003322" y="4317326"/>
                    <a:pt x="6217635" y="4101727"/>
                    <a:pt x="6292215" y="3828479"/>
                  </a:cubicBezTo>
                  <a:lnTo>
                    <a:pt x="6293501" y="3822906"/>
                  </a:lnTo>
                  <a:cubicBezTo>
                    <a:pt x="6379012" y="3370921"/>
                    <a:pt x="6427875" y="2850785"/>
                    <a:pt x="6427875" y="2319504"/>
                  </a:cubicBezTo>
                  <a:cubicBezTo>
                    <a:pt x="6427875" y="2300645"/>
                    <a:pt x="6427875" y="2281785"/>
                    <a:pt x="6427661" y="2263140"/>
                  </a:cubicBezTo>
                  <a:lnTo>
                    <a:pt x="6427661" y="2265926"/>
                  </a:lnTo>
                  <a:cubicBezTo>
                    <a:pt x="6427661" y="2250067"/>
                    <a:pt x="6427875" y="2231208"/>
                    <a:pt x="6427875" y="2212348"/>
                  </a:cubicBezTo>
                  <a:cubicBezTo>
                    <a:pt x="6427875" y="1680853"/>
                    <a:pt x="6378797" y="1160931"/>
                    <a:pt x="6285143" y="656654"/>
                  </a:cubicBezTo>
                  <a:lnTo>
                    <a:pt x="6293287" y="708946"/>
                  </a:lnTo>
                  <a:close/>
                </a:path>
              </a:pathLst>
            </a:custGeom>
            <a:solidFill>
              <a:schemeClr val="bg1"/>
            </a:solidFill>
            <a:ln w="214313" cap="flat">
              <a:noFill/>
              <a:prstDash val="solid"/>
              <a:miter/>
            </a:ln>
          </p:spPr>
          <p:txBody>
            <a:bodyPr rtlCol="0" anchor="ctr"/>
            <a:lstStyle/>
            <a:p>
              <a:endParaRPr lang="nl-NL"/>
            </a:p>
          </p:txBody>
        </p:sp>
        <p:sp>
          <p:nvSpPr>
            <p:cNvPr id="123" name="Tekstvak 122">
              <a:extLst>
                <a:ext uri="{FF2B5EF4-FFF2-40B4-BE49-F238E27FC236}">
                  <a16:creationId xmlns:a16="http://schemas.microsoft.com/office/drawing/2014/main" id="{617EB452-676C-1283-A416-2EBE5BAC5371}"/>
                </a:ext>
              </a:extLst>
            </p:cNvPr>
            <p:cNvSpPr txBox="1"/>
            <p:nvPr/>
          </p:nvSpPr>
          <p:spPr>
            <a:xfrm>
              <a:off x="9118428" y="578228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grpSp>
      <p:grpSp>
        <p:nvGrpSpPr>
          <p:cNvPr id="136" name="Groep 135">
            <a:extLst>
              <a:ext uri="{FF2B5EF4-FFF2-40B4-BE49-F238E27FC236}">
                <a16:creationId xmlns:a16="http://schemas.microsoft.com/office/drawing/2014/main" id="{9CDA4A35-2A71-3B15-5F14-E57CF90DA2F9}"/>
              </a:ext>
            </a:extLst>
          </p:cNvPr>
          <p:cNvGrpSpPr/>
          <p:nvPr/>
        </p:nvGrpSpPr>
        <p:grpSpPr>
          <a:xfrm>
            <a:off x="575986" y="5814817"/>
            <a:ext cx="3336977" cy="584775"/>
            <a:chOff x="575986" y="5814817"/>
            <a:chExt cx="3336977" cy="584775"/>
          </a:xfrm>
          <a:effectLst>
            <a:outerShdw blurRad="127000" dist="63500" dir="2700000" algn="tl" rotWithShape="0">
              <a:prstClr val="black">
                <a:alpha val="40000"/>
              </a:prstClr>
            </a:outerShdw>
          </a:effectLst>
        </p:grpSpPr>
        <p:sp>
          <p:nvSpPr>
            <p:cNvPr id="126" name="Tekstvak 125">
              <a:extLst>
                <a:ext uri="{FF2B5EF4-FFF2-40B4-BE49-F238E27FC236}">
                  <a16:creationId xmlns:a16="http://schemas.microsoft.com/office/drawing/2014/main" id="{9D2856C3-6047-3205-B0E1-89CDCB299AEA}"/>
                </a:ext>
              </a:extLst>
            </p:cNvPr>
            <p:cNvSpPr txBox="1"/>
            <p:nvPr/>
          </p:nvSpPr>
          <p:spPr>
            <a:xfrm>
              <a:off x="1106822" y="5814817"/>
              <a:ext cx="2806141"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35" name="Graphic 133">
              <a:extLst>
                <a:ext uri="{FF2B5EF4-FFF2-40B4-BE49-F238E27FC236}">
                  <a16:creationId xmlns:a16="http://schemas.microsoft.com/office/drawing/2014/main" id="{8B022996-279B-1A96-A7F5-69C630E2A985}"/>
                </a:ext>
              </a:extLst>
            </p:cNvPr>
            <p:cNvSpPr>
              <a:spLocks noChangeAspect="1"/>
            </p:cNvSpPr>
            <p:nvPr/>
          </p:nvSpPr>
          <p:spPr>
            <a:xfrm>
              <a:off x="575986" y="5849434"/>
              <a:ext cx="515540" cy="515540"/>
            </a:xfrm>
            <a:custGeom>
              <a:avLst/>
              <a:gdLst>
                <a:gd name="connsiteX0" fmla="*/ 5315165 w 6427446"/>
                <a:gd name="connsiteY0" fmla="*/ 1498473 h 6427446"/>
                <a:gd name="connsiteX1" fmla="*/ 5315165 w 6427446"/>
                <a:gd name="connsiteY1" fmla="*/ 1498687 h 6427446"/>
                <a:gd name="connsiteX2" fmla="*/ 4929616 w 6427446"/>
                <a:gd name="connsiteY2" fmla="*/ 1884235 h 6427446"/>
                <a:gd name="connsiteX3" fmla="*/ 4544068 w 6427446"/>
                <a:gd name="connsiteY3" fmla="*/ 1498687 h 6427446"/>
                <a:gd name="connsiteX4" fmla="*/ 4929616 w 6427446"/>
                <a:gd name="connsiteY4" fmla="*/ 1113139 h 6427446"/>
                <a:gd name="connsiteX5" fmla="*/ 4929616 w 6427446"/>
                <a:gd name="connsiteY5" fmla="*/ 1113139 h 6427446"/>
                <a:gd name="connsiteX6" fmla="*/ 5315165 w 6427446"/>
                <a:gd name="connsiteY6" fmla="*/ 1498473 h 6427446"/>
                <a:gd name="connsiteX7" fmla="*/ 5315165 w 6427446"/>
                <a:gd name="connsiteY7" fmla="*/ 1498473 h 6427446"/>
                <a:gd name="connsiteX8" fmla="*/ 3213830 w 6427446"/>
                <a:gd name="connsiteY8" fmla="*/ 4285179 h 6427446"/>
                <a:gd name="connsiteX9" fmla="*/ 2142482 w 6427446"/>
                <a:gd name="connsiteY9" fmla="*/ 3213830 h 6427446"/>
                <a:gd name="connsiteX10" fmla="*/ 3213830 w 6427446"/>
                <a:gd name="connsiteY10" fmla="*/ 2142482 h 6427446"/>
                <a:gd name="connsiteX11" fmla="*/ 4285179 w 6427446"/>
                <a:gd name="connsiteY11" fmla="*/ 3213830 h 6427446"/>
                <a:gd name="connsiteX12" fmla="*/ 4285179 w 6427446"/>
                <a:gd name="connsiteY12" fmla="*/ 3213830 h 6427446"/>
                <a:gd name="connsiteX13" fmla="*/ 4285179 w 6427446"/>
                <a:gd name="connsiteY13" fmla="*/ 3214045 h 6427446"/>
                <a:gd name="connsiteX14" fmla="*/ 3214259 w 6427446"/>
                <a:gd name="connsiteY14" fmla="*/ 4284964 h 6427446"/>
                <a:gd name="connsiteX15" fmla="*/ 3214045 w 6427446"/>
                <a:gd name="connsiteY15" fmla="*/ 4284964 h 6427446"/>
                <a:gd name="connsiteX16" fmla="*/ 3214045 w 6427446"/>
                <a:gd name="connsiteY16" fmla="*/ 4284964 h 6427446"/>
                <a:gd name="connsiteX17" fmla="*/ 3213830 w 6427446"/>
                <a:gd name="connsiteY17" fmla="*/ 1563624 h 6427446"/>
                <a:gd name="connsiteX18" fmla="*/ 3213830 w 6427446"/>
                <a:gd name="connsiteY18" fmla="*/ 1563624 h 6427446"/>
                <a:gd name="connsiteX19" fmla="*/ 1563624 w 6427446"/>
                <a:gd name="connsiteY19" fmla="*/ 3213830 h 6427446"/>
                <a:gd name="connsiteX20" fmla="*/ 3213830 w 6427446"/>
                <a:gd name="connsiteY20" fmla="*/ 4864037 h 6427446"/>
                <a:gd name="connsiteX21" fmla="*/ 4864037 w 6427446"/>
                <a:gd name="connsiteY21" fmla="*/ 3213830 h 6427446"/>
                <a:gd name="connsiteX22" fmla="*/ 4864037 w 6427446"/>
                <a:gd name="connsiteY22" fmla="*/ 3213830 h 6427446"/>
                <a:gd name="connsiteX23" fmla="*/ 4864037 w 6427446"/>
                <a:gd name="connsiteY23" fmla="*/ 3213616 h 6427446"/>
                <a:gd name="connsiteX24" fmla="*/ 3213830 w 6427446"/>
                <a:gd name="connsiteY24" fmla="*/ 1563410 h 6427446"/>
                <a:gd name="connsiteX25" fmla="*/ 3213616 w 6427446"/>
                <a:gd name="connsiteY25" fmla="*/ 1563410 h 6427446"/>
                <a:gd name="connsiteX26" fmla="*/ 3213616 w 6427446"/>
                <a:gd name="connsiteY26" fmla="*/ 1563410 h 6427446"/>
                <a:gd name="connsiteX27" fmla="*/ 3213830 w 6427446"/>
                <a:gd name="connsiteY27" fmla="*/ 578644 h 6427446"/>
                <a:gd name="connsiteX28" fmla="*/ 4512779 w 6427446"/>
                <a:gd name="connsiteY28" fmla="*/ 597718 h 6427446"/>
                <a:gd name="connsiteX29" fmla="*/ 5121426 w 6427446"/>
                <a:gd name="connsiteY29" fmla="*/ 713018 h 6427446"/>
                <a:gd name="connsiteX30" fmla="*/ 5109210 w 6427446"/>
                <a:gd name="connsiteY30" fmla="*/ 708946 h 6427446"/>
                <a:gd name="connsiteX31" fmla="*/ 5716786 w 6427446"/>
                <a:gd name="connsiteY31" fmla="*/ 1311593 h 6427446"/>
                <a:gd name="connsiteX32" fmla="*/ 5719358 w 6427446"/>
                <a:gd name="connsiteY32" fmla="*/ 1318879 h 6427446"/>
                <a:gd name="connsiteX33" fmla="*/ 5829943 w 6427446"/>
                <a:gd name="connsiteY33" fmla="*/ 1914239 h 6427446"/>
                <a:gd name="connsiteX34" fmla="*/ 5829943 w 6427446"/>
                <a:gd name="connsiteY34" fmla="*/ 1915311 h 6427446"/>
                <a:gd name="connsiteX35" fmla="*/ 5848589 w 6427446"/>
                <a:gd name="connsiteY35" fmla="*/ 3214259 h 6427446"/>
                <a:gd name="connsiteX36" fmla="*/ 5828872 w 6427446"/>
                <a:gd name="connsiteY36" fmla="*/ 4513207 h 6427446"/>
                <a:gd name="connsiteX37" fmla="*/ 5712071 w 6427446"/>
                <a:gd name="connsiteY37" fmla="*/ 5122069 h 6427446"/>
                <a:gd name="connsiteX38" fmla="*/ 5716143 w 6427446"/>
                <a:gd name="connsiteY38" fmla="*/ 5109639 h 6427446"/>
                <a:gd name="connsiteX39" fmla="*/ 5475470 w 6427446"/>
                <a:gd name="connsiteY39" fmla="*/ 5479542 h 6427446"/>
                <a:gd name="connsiteX40" fmla="*/ 5475256 w 6427446"/>
                <a:gd name="connsiteY40" fmla="*/ 5479757 h 6427446"/>
                <a:gd name="connsiteX41" fmla="*/ 5112639 w 6427446"/>
                <a:gd name="connsiteY41" fmla="*/ 5717429 h 6427446"/>
                <a:gd name="connsiteX42" fmla="*/ 5105781 w 6427446"/>
                <a:gd name="connsiteY42" fmla="*/ 5719787 h 6427446"/>
                <a:gd name="connsiteX43" fmla="*/ 4508278 w 6427446"/>
                <a:gd name="connsiteY43" fmla="*/ 5830372 h 6427446"/>
                <a:gd name="connsiteX44" fmla="*/ 4507206 w 6427446"/>
                <a:gd name="connsiteY44" fmla="*/ 5830372 h 6427446"/>
                <a:gd name="connsiteX45" fmla="*/ 3205901 w 6427446"/>
                <a:gd name="connsiteY45" fmla="*/ 5849017 h 6427446"/>
                <a:gd name="connsiteX46" fmla="*/ 1904595 w 6427446"/>
                <a:gd name="connsiteY46" fmla="*/ 5829300 h 6427446"/>
                <a:gd name="connsiteX47" fmla="*/ 1293162 w 6427446"/>
                <a:gd name="connsiteY47" fmla="*/ 5712500 h 6427446"/>
                <a:gd name="connsiteX48" fmla="*/ 1305806 w 6427446"/>
                <a:gd name="connsiteY48" fmla="*/ 5716572 h 6427446"/>
                <a:gd name="connsiteX49" fmla="*/ 936760 w 6427446"/>
                <a:gd name="connsiteY49" fmla="*/ 5476113 h 6427446"/>
                <a:gd name="connsiteX50" fmla="*/ 936546 w 6427446"/>
                <a:gd name="connsiteY50" fmla="*/ 5475899 h 6427446"/>
                <a:gd name="connsiteX51" fmla="*/ 697802 w 6427446"/>
                <a:gd name="connsiteY51" fmla="*/ 5113068 h 6427446"/>
                <a:gd name="connsiteX52" fmla="*/ 695658 w 6427446"/>
                <a:gd name="connsiteY52" fmla="*/ 5106424 h 6427446"/>
                <a:gd name="connsiteX53" fmla="*/ 583144 w 6427446"/>
                <a:gd name="connsiteY53" fmla="*/ 4509564 h 6427446"/>
                <a:gd name="connsiteX54" fmla="*/ 583144 w 6427446"/>
                <a:gd name="connsiteY54" fmla="*/ 4507849 h 6427446"/>
                <a:gd name="connsiteX55" fmla="*/ 566857 w 6427446"/>
                <a:gd name="connsiteY55" fmla="*/ 3210616 h 6427446"/>
                <a:gd name="connsiteX56" fmla="*/ 583144 w 6427446"/>
                <a:gd name="connsiteY56" fmla="*/ 1908667 h 6427446"/>
                <a:gd name="connsiteX57" fmla="*/ 699730 w 6427446"/>
                <a:gd name="connsiteY57" fmla="*/ 1297877 h 6427446"/>
                <a:gd name="connsiteX58" fmla="*/ 695658 w 6427446"/>
                <a:gd name="connsiteY58" fmla="*/ 1310521 h 6427446"/>
                <a:gd name="connsiteX59" fmla="*/ 936331 w 6427446"/>
                <a:gd name="connsiteY59" fmla="*/ 941046 h 6427446"/>
                <a:gd name="connsiteX60" fmla="*/ 936760 w 6427446"/>
                <a:gd name="connsiteY60" fmla="*/ 940618 h 6427446"/>
                <a:gd name="connsiteX61" fmla="*/ 1299377 w 6427446"/>
                <a:gd name="connsiteY61" fmla="*/ 702302 h 6427446"/>
                <a:gd name="connsiteX62" fmla="*/ 1306020 w 6427446"/>
                <a:gd name="connsiteY62" fmla="*/ 700159 h 6427446"/>
                <a:gd name="connsiteX63" fmla="*/ 1899237 w 6427446"/>
                <a:gd name="connsiteY63" fmla="*/ 587431 h 6427446"/>
                <a:gd name="connsiteX64" fmla="*/ 1900738 w 6427446"/>
                <a:gd name="connsiteY64" fmla="*/ 587431 h 6427446"/>
                <a:gd name="connsiteX65" fmla="*/ 3202043 w 6427446"/>
                <a:gd name="connsiteY65" fmla="*/ 571357 h 6427446"/>
                <a:gd name="connsiteX66" fmla="*/ 3213830 w 6427446"/>
                <a:gd name="connsiteY66" fmla="*/ 0 h 6427446"/>
                <a:gd name="connsiteX67" fmla="*/ 1888950 w 6427446"/>
                <a:gd name="connsiteY67" fmla="*/ 19288 h 6427446"/>
                <a:gd name="connsiteX68" fmla="*/ 1092565 w 6427446"/>
                <a:gd name="connsiteY68" fmla="*/ 174236 h 6427446"/>
                <a:gd name="connsiteX69" fmla="*/ 1108853 w 6427446"/>
                <a:gd name="connsiteY69" fmla="*/ 168878 h 6427446"/>
                <a:gd name="connsiteX70" fmla="*/ 539639 w 6427446"/>
                <a:gd name="connsiteY70" fmla="*/ 539210 h 6427446"/>
                <a:gd name="connsiteX71" fmla="*/ 539425 w 6427446"/>
                <a:gd name="connsiteY71" fmla="*/ 539425 h 6427446"/>
                <a:gd name="connsiteX72" fmla="*/ 172307 w 6427446"/>
                <a:gd name="connsiteY72" fmla="*/ 1098137 h 6427446"/>
                <a:gd name="connsiteX73" fmla="*/ 168664 w 6427446"/>
                <a:gd name="connsiteY73" fmla="*/ 1108853 h 6427446"/>
                <a:gd name="connsiteX74" fmla="*/ 19288 w 6427446"/>
                <a:gd name="connsiteY74" fmla="*/ 1886379 h 6427446"/>
                <a:gd name="connsiteX75" fmla="*/ 19288 w 6427446"/>
                <a:gd name="connsiteY75" fmla="*/ 1888950 h 6427446"/>
                <a:gd name="connsiteX76" fmla="*/ 0 w 6427446"/>
                <a:gd name="connsiteY76" fmla="*/ 3213830 h 6427446"/>
                <a:gd name="connsiteX77" fmla="*/ 19288 w 6427446"/>
                <a:gd name="connsiteY77" fmla="*/ 4538710 h 6427446"/>
                <a:gd name="connsiteX78" fmla="*/ 174236 w 6427446"/>
                <a:gd name="connsiteY78" fmla="*/ 5335096 h 6427446"/>
                <a:gd name="connsiteX79" fmla="*/ 168878 w 6427446"/>
                <a:gd name="connsiteY79" fmla="*/ 5318808 h 6427446"/>
                <a:gd name="connsiteX80" fmla="*/ 1097709 w 6427446"/>
                <a:gd name="connsiteY80" fmla="*/ 6254925 h 6427446"/>
                <a:gd name="connsiteX81" fmla="*/ 1108853 w 6427446"/>
                <a:gd name="connsiteY81" fmla="*/ 6258783 h 6427446"/>
                <a:gd name="connsiteX82" fmla="*/ 1886379 w 6427446"/>
                <a:gd name="connsiteY82" fmla="*/ 6408158 h 6427446"/>
                <a:gd name="connsiteX83" fmla="*/ 1888950 w 6427446"/>
                <a:gd name="connsiteY83" fmla="*/ 6408158 h 6427446"/>
                <a:gd name="connsiteX84" fmla="*/ 3213830 w 6427446"/>
                <a:gd name="connsiteY84" fmla="*/ 6427447 h 6427446"/>
                <a:gd name="connsiteX85" fmla="*/ 4538710 w 6427446"/>
                <a:gd name="connsiteY85" fmla="*/ 6408158 h 6427446"/>
                <a:gd name="connsiteX86" fmla="*/ 5335096 w 6427446"/>
                <a:gd name="connsiteY86" fmla="*/ 6253210 h 6427446"/>
                <a:gd name="connsiteX87" fmla="*/ 5318808 w 6427446"/>
                <a:gd name="connsiteY87" fmla="*/ 6258783 h 6427446"/>
                <a:gd name="connsiteX88" fmla="*/ 6254925 w 6427446"/>
                <a:gd name="connsiteY88" fmla="*/ 5329952 h 6427446"/>
                <a:gd name="connsiteX89" fmla="*/ 6258783 w 6427446"/>
                <a:gd name="connsiteY89" fmla="*/ 5318808 h 6427446"/>
                <a:gd name="connsiteX90" fmla="*/ 6408158 w 6427446"/>
                <a:gd name="connsiteY90" fmla="*/ 4541282 h 6427446"/>
                <a:gd name="connsiteX91" fmla="*/ 6408158 w 6427446"/>
                <a:gd name="connsiteY91" fmla="*/ 4538710 h 6427446"/>
                <a:gd name="connsiteX92" fmla="*/ 6427447 w 6427446"/>
                <a:gd name="connsiteY92" fmla="*/ 3213830 h 6427446"/>
                <a:gd name="connsiteX93" fmla="*/ 6408158 w 6427446"/>
                <a:gd name="connsiteY93" fmla="*/ 1888950 h 6427446"/>
                <a:gd name="connsiteX94" fmla="*/ 6253210 w 6427446"/>
                <a:gd name="connsiteY94" fmla="*/ 1092565 h 6427446"/>
                <a:gd name="connsiteX95" fmla="*/ 6258783 w 6427446"/>
                <a:gd name="connsiteY95" fmla="*/ 1108853 h 6427446"/>
                <a:gd name="connsiteX96" fmla="*/ 5888236 w 6427446"/>
                <a:gd name="connsiteY96" fmla="*/ 539639 h 6427446"/>
                <a:gd name="connsiteX97" fmla="*/ 5888022 w 6427446"/>
                <a:gd name="connsiteY97" fmla="*/ 539425 h 6427446"/>
                <a:gd name="connsiteX98" fmla="*/ 5329309 w 6427446"/>
                <a:gd name="connsiteY98" fmla="*/ 172307 h 6427446"/>
                <a:gd name="connsiteX99" fmla="*/ 5318593 w 6427446"/>
                <a:gd name="connsiteY99" fmla="*/ 168664 h 6427446"/>
                <a:gd name="connsiteX100" fmla="*/ 4541068 w 6427446"/>
                <a:gd name="connsiteY100" fmla="*/ 19288 h 6427446"/>
                <a:gd name="connsiteX101" fmla="*/ 4538496 w 6427446"/>
                <a:gd name="connsiteY101" fmla="*/ 19288 h 6427446"/>
                <a:gd name="connsiteX102" fmla="*/ 3213616 w 6427446"/>
                <a:gd name="connsiteY102" fmla="*/ 0 h 642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427446" h="6427446">
                  <a:moveTo>
                    <a:pt x="5315165" y="1498473"/>
                  </a:moveTo>
                  <a:cubicBezTo>
                    <a:pt x="5315165" y="1498473"/>
                    <a:pt x="5315165" y="1498687"/>
                    <a:pt x="5315165" y="1498687"/>
                  </a:cubicBezTo>
                  <a:cubicBezTo>
                    <a:pt x="5315165" y="1711714"/>
                    <a:pt x="5142429" y="1884235"/>
                    <a:pt x="4929616" y="1884235"/>
                  </a:cubicBezTo>
                  <a:cubicBezTo>
                    <a:pt x="4716804" y="1884235"/>
                    <a:pt x="4544068" y="1711500"/>
                    <a:pt x="4544068" y="1498687"/>
                  </a:cubicBezTo>
                  <a:cubicBezTo>
                    <a:pt x="4544068" y="1285661"/>
                    <a:pt x="4716804" y="1113139"/>
                    <a:pt x="4929616" y="1113139"/>
                  </a:cubicBezTo>
                  <a:lnTo>
                    <a:pt x="4929616" y="1113139"/>
                  </a:lnTo>
                  <a:cubicBezTo>
                    <a:pt x="5142429" y="1113353"/>
                    <a:pt x="5314950" y="1285661"/>
                    <a:pt x="5315165" y="1498473"/>
                  </a:cubicBezTo>
                  <a:lnTo>
                    <a:pt x="5315165" y="1498473"/>
                  </a:lnTo>
                  <a:close/>
                  <a:moveTo>
                    <a:pt x="3213830" y="4285179"/>
                  </a:moveTo>
                  <a:cubicBezTo>
                    <a:pt x="2622114" y="4285179"/>
                    <a:pt x="2142482" y="3805547"/>
                    <a:pt x="2142482" y="3213830"/>
                  </a:cubicBezTo>
                  <a:cubicBezTo>
                    <a:pt x="2142482" y="2622114"/>
                    <a:pt x="2622114" y="2142482"/>
                    <a:pt x="3213830" y="2142482"/>
                  </a:cubicBezTo>
                  <a:cubicBezTo>
                    <a:pt x="3805547" y="2142482"/>
                    <a:pt x="4285179" y="2622114"/>
                    <a:pt x="4285179" y="3213830"/>
                  </a:cubicBezTo>
                  <a:lnTo>
                    <a:pt x="4285179" y="3213830"/>
                  </a:lnTo>
                  <a:cubicBezTo>
                    <a:pt x="4285179" y="3213830"/>
                    <a:pt x="4285179" y="3214045"/>
                    <a:pt x="4285179" y="3214045"/>
                  </a:cubicBezTo>
                  <a:cubicBezTo>
                    <a:pt x="4285179" y="3805547"/>
                    <a:pt x="3805761" y="4284964"/>
                    <a:pt x="3214259" y="4284964"/>
                  </a:cubicBezTo>
                  <a:cubicBezTo>
                    <a:pt x="3214259" y="4284964"/>
                    <a:pt x="3214045" y="4284964"/>
                    <a:pt x="3214045" y="4284964"/>
                  </a:cubicBezTo>
                  <a:lnTo>
                    <a:pt x="3214045" y="4284964"/>
                  </a:lnTo>
                  <a:close/>
                  <a:moveTo>
                    <a:pt x="3213830" y="1563624"/>
                  </a:moveTo>
                  <a:cubicBezTo>
                    <a:pt x="3213830" y="1563624"/>
                    <a:pt x="3213830" y="1563624"/>
                    <a:pt x="3213830" y="1563624"/>
                  </a:cubicBezTo>
                  <a:cubicBezTo>
                    <a:pt x="2302359" y="1563624"/>
                    <a:pt x="1563624" y="2302574"/>
                    <a:pt x="1563624" y="3213830"/>
                  </a:cubicBezTo>
                  <a:cubicBezTo>
                    <a:pt x="1563624" y="4125087"/>
                    <a:pt x="2302574" y="4864037"/>
                    <a:pt x="3213830" y="4864037"/>
                  </a:cubicBezTo>
                  <a:cubicBezTo>
                    <a:pt x="4125302" y="4864037"/>
                    <a:pt x="4864037" y="4125087"/>
                    <a:pt x="4864037" y="3213830"/>
                  </a:cubicBezTo>
                  <a:lnTo>
                    <a:pt x="4864037" y="3213830"/>
                  </a:lnTo>
                  <a:cubicBezTo>
                    <a:pt x="4864037" y="3213830"/>
                    <a:pt x="4864037" y="3213830"/>
                    <a:pt x="4864037" y="3213616"/>
                  </a:cubicBezTo>
                  <a:cubicBezTo>
                    <a:pt x="4864037" y="2302359"/>
                    <a:pt x="4125302" y="1563410"/>
                    <a:pt x="3213830" y="1563410"/>
                  </a:cubicBezTo>
                  <a:cubicBezTo>
                    <a:pt x="3213830" y="1563410"/>
                    <a:pt x="3213830" y="1563410"/>
                    <a:pt x="3213616" y="1563410"/>
                  </a:cubicBezTo>
                  <a:lnTo>
                    <a:pt x="3213616" y="1563410"/>
                  </a:lnTo>
                  <a:close/>
                  <a:moveTo>
                    <a:pt x="3213830" y="578644"/>
                  </a:moveTo>
                  <a:cubicBezTo>
                    <a:pt x="4071723" y="578644"/>
                    <a:pt x="4173950" y="582930"/>
                    <a:pt x="4512779" y="597718"/>
                  </a:cubicBezTo>
                  <a:cubicBezTo>
                    <a:pt x="4727734" y="600289"/>
                    <a:pt x="4932188" y="641009"/>
                    <a:pt x="5121426" y="713018"/>
                  </a:cubicBezTo>
                  <a:lnTo>
                    <a:pt x="5109210" y="708946"/>
                  </a:lnTo>
                  <a:cubicBezTo>
                    <a:pt x="5390817" y="818674"/>
                    <a:pt x="5609416" y="1037273"/>
                    <a:pt x="5716786" y="1311593"/>
                  </a:cubicBezTo>
                  <a:lnTo>
                    <a:pt x="5719358" y="1318879"/>
                  </a:lnTo>
                  <a:cubicBezTo>
                    <a:pt x="5787081" y="1495901"/>
                    <a:pt x="5827371" y="1700570"/>
                    <a:pt x="5829943" y="1914239"/>
                  </a:cubicBezTo>
                  <a:lnTo>
                    <a:pt x="5829943" y="1915311"/>
                  </a:lnTo>
                  <a:cubicBezTo>
                    <a:pt x="5845159" y="2254353"/>
                    <a:pt x="5848589" y="2356152"/>
                    <a:pt x="5848589" y="3214259"/>
                  </a:cubicBezTo>
                  <a:cubicBezTo>
                    <a:pt x="5848589" y="4072366"/>
                    <a:pt x="5844516" y="4174379"/>
                    <a:pt x="5828872" y="4513207"/>
                  </a:cubicBezTo>
                  <a:cubicBezTo>
                    <a:pt x="5824800" y="4728377"/>
                    <a:pt x="5783866" y="4932831"/>
                    <a:pt x="5712071" y="5122069"/>
                  </a:cubicBezTo>
                  <a:lnTo>
                    <a:pt x="5716143" y="5109639"/>
                  </a:lnTo>
                  <a:cubicBezTo>
                    <a:pt x="5660850" y="5254514"/>
                    <a:pt x="5578983" y="5377958"/>
                    <a:pt x="5475470" y="5479542"/>
                  </a:cubicBezTo>
                  <a:lnTo>
                    <a:pt x="5475256" y="5479757"/>
                  </a:lnTo>
                  <a:cubicBezTo>
                    <a:pt x="5373886" y="5583484"/>
                    <a:pt x="5250442" y="5665351"/>
                    <a:pt x="5112639" y="5717429"/>
                  </a:cubicBezTo>
                  <a:lnTo>
                    <a:pt x="5105781" y="5719787"/>
                  </a:lnTo>
                  <a:cubicBezTo>
                    <a:pt x="4928116" y="5787509"/>
                    <a:pt x="4722805" y="5827800"/>
                    <a:pt x="4508278" y="5830372"/>
                  </a:cubicBezTo>
                  <a:lnTo>
                    <a:pt x="4507206" y="5830372"/>
                  </a:lnTo>
                  <a:cubicBezTo>
                    <a:pt x="4166021" y="5845588"/>
                    <a:pt x="4065508" y="5849017"/>
                    <a:pt x="3205901" y="5849017"/>
                  </a:cubicBezTo>
                  <a:cubicBezTo>
                    <a:pt x="2345865" y="5849017"/>
                    <a:pt x="2245567" y="5844945"/>
                    <a:pt x="1904595" y="5829300"/>
                  </a:cubicBezTo>
                  <a:cubicBezTo>
                    <a:pt x="1688568" y="5825228"/>
                    <a:pt x="1483257" y="5784295"/>
                    <a:pt x="1293162" y="5712500"/>
                  </a:cubicBezTo>
                  <a:lnTo>
                    <a:pt x="1305806" y="5716572"/>
                  </a:lnTo>
                  <a:cubicBezTo>
                    <a:pt x="1160931" y="5662136"/>
                    <a:pt x="1037487" y="5580055"/>
                    <a:pt x="936760" y="5476113"/>
                  </a:cubicBezTo>
                  <a:lnTo>
                    <a:pt x="936546" y="5475899"/>
                  </a:lnTo>
                  <a:cubicBezTo>
                    <a:pt x="831747" y="5375172"/>
                    <a:pt x="749451" y="5251514"/>
                    <a:pt x="697802" y="5113068"/>
                  </a:cubicBezTo>
                  <a:lnTo>
                    <a:pt x="695658" y="5106424"/>
                  </a:lnTo>
                  <a:cubicBezTo>
                    <a:pt x="628150" y="4928974"/>
                    <a:pt x="587216" y="4723876"/>
                    <a:pt x="583144" y="4509564"/>
                  </a:cubicBezTo>
                  <a:lnTo>
                    <a:pt x="583144" y="4507849"/>
                  </a:lnTo>
                  <a:cubicBezTo>
                    <a:pt x="571143" y="4170307"/>
                    <a:pt x="566857" y="4066151"/>
                    <a:pt x="566857" y="3210616"/>
                  </a:cubicBezTo>
                  <a:cubicBezTo>
                    <a:pt x="566857" y="2354652"/>
                    <a:pt x="571143" y="2250281"/>
                    <a:pt x="583144" y="1908667"/>
                  </a:cubicBezTo>
                  <a:cubicBezTo>
                    <a:pt x="587216" y="1692854"/>
                    <a:pt x="627936" y="1487757"/>
                    <a:pt x="699730" y="1297877"/>
                  </a:cubicBezTo>
                  <a:lnTo>
                    <a:pt x="695658" y="1310521"/>
                  </a:lnTo>
                  <a:cubicBezTo>
                    <a:pt x="748594" y="1165003"/>
                    <a:pt x="831104" y="1041130"/>
                    <a:pt x="936331" y="941046"/>
                  </a:cubicBezTo>
                  <a:lnTo>
                    <a:pt x="936760" y="940618"/>
                  </a:lnTo>
                  <a:cubicBezTo>
                    <a:pt x="1037058" y="835176"/>
                    <a:pt x="1160717" y="753094"/>
                    <a:pt x="1299377" y="702302"/>
                  </a:cubicBezTo>
                  <a:lnTo>
                    <a:pt x="1306020" y="700159"/>
                  </a:lnTo>
                  <a:cubicBezTo>
                    <a:pt x="1482400" y="632008"/>
                    <a:pt x="1686211" y="591074"/>
                    <a:pt x="1899237" y="587431"/>
                  </a:cubicBezTo>
                  <a:lnTo>
                    <a:pt x="1900738" y="587431"/>
                  </a:lnTo>
                  <a:cubicBezTo>
                    <a:pt x="2242137" y="575429"/>
                    <a:pt x="2342650" y="571357"/>
                    <a:pt x="3202043" y="571357"/>
                  </a:cubicBezTo>
                  <a:close/>
                  <a:moveTo>
                    <a:pt x="3213830" y="0"/>
                  </a:moveTo>
                  <a:cubicBezTo>
                    <a:pt x="2340721" y="0"/>
                    <a:pt x="2231851" y="4072"/>
                    <a:pt x="1888950" y="19288"/>
                  </a:cubicBezTo>
                  <a:cubicBezTo>
                    <a:pt x="1607130" y="25289"/>
                    <a:pt x="1339882" y="79724"/>
                    <a:pt x="1092565" y="174236"/>
                  </a:cubicBezTo>
                  <a:lnTo>
                    <a:pt x="1108853" y="168878"/>
                  </a:lnTo>
                  <a:cubicBezTo>
                    <a:pt x="885968" y="253960"/>
                    <a:pt x="696087" y="380190"/>
                    <a:pt x="539639" y="539210"/>
                  </a:cubicBezTo>
                  <a:lnTo>
                    <a:pt x="539425" y="539425"/>
                  </a:lnTo>
                  <a:cubicBezTo>
                    <a:pt x="379762" y="695873"/>
                    <a:pt x="253746" y="885968"/>
                    <a:pt x="172307" y="1098137"/>
                  </a:cubicBezTo>
                  <a:lnTo>
                    <a:pt x="168664" y="1108853"/>
                  </a:lnTo>
                  <a:cubicBezTo>
                    <a:pt x="79510" y="1339882"/>
                    <a:pt x="25075" y="1607344"/>
                    <a:pt x="19288" y="1886379"/>
                  </a:cubicBezTo>
                  <a:lnTo>
                    <a:pt x="19288" y="1888950"/>
                  </a:lnTo>
                  <a:cubicBezTo>
                    <a:pt x="3215" y="2231851"/>
                    <a:pt x="0" y="2340721"/>
                    <a:pt x="0" y="3213830"/>
                  </a:cubicBezTo>
                  <a:cubicBezTo>
                    <a:pt x="0" y="4086939"/>
                    <a:pt x="4072" y="4195811"/>
                    <a:pt x="19288" y="4538710"/>
                  </a:cubicBezTo>
                  <a:cubicBezTo>
                    <a:pt x="25289" y="4820531"/>
                    <a:pt x="79724" y="5087779"/>
                    <a:pt x="174236" y="5335096"/>
                  </a:cubicBezTo>
                  <a:lnTo>
                    <a:pt x="168878" y="5318808"/>
                  </a:lnTo>
                  <a:cubicBezTo>
                    <a:pt x="339471" y="5751934"/>
                    <a:pt x="675727" y="6088190"/>
                    <a:pt x="1097709" y="6254925"/>
                  </a:cubicBezTo>
                  <a:lnTo>
                    <a:pt x="1108853" y="6258783"/>
                  </a:lnTo>
                  <a:cubicBezTo>
                    <a:pt x="1339882" y="6347722"/>
                    <a:pt x="1607344" y="6402158"/>
                    <a:pt x="1886379" y="6408158"/>
                  </a:cubicBezTo>
                  <a:lnTo>
                    <a:pt x="1888950" y="6408158"/>
                  </a:lnTo>
                  <a:cubicBezTo>
                    <a:pt x="2231851" y="6424232"/>
                    <a:pt x="2340721" y="6427447"/>
                    <a:pt x="3213830" y="6427447"/>
                  </a:cubicBezTo>
                  <a:cubicBezTo>
                    <a:pt x="4086939" y="6427447"/>
                    <a:pt x="4195811" y="6423374"/>
                    <a:pt x="4538710" y="6408158"/>
                  </a:cubicBezTo>
                  <a:cubicBezTo>
                    <a:pt x="4820531" y="6401943"/>
                    <a:pt x="5087779" y="6347722"/>
                    <a:pt x="5335096" y="6253210"/>
                  </a:cubicBezTo>
                  <a:lnTo>
                    <a:pt x="5318808" y="6258783"/>
                  </a:lnTo>
                  <a:cubicBezTo>
                    <a:pt x="5751934" y="6088190"/>
                    <a:pt x="6088190" y="5751934"/>
                    <a:pt x="6254925" y="5329952"/>
                  </a:cubicBezTo>
                  <a:lnTo>
                    <a:pt x="6258783" y="5318808"/>
                  </a:lnTo>
                  <a:cubicBezTo>
                    <a:pt x="6347937" y="5087779"/>
                    <a:pt x="6402158" y="4820317"/>
                    <a:pt x="6408158" y="4541282"/>
                  </a:cubicBezTo>
                  <a:lnTo>
                    <a:pt x="6408158" y="4538710"/>
                  </a:lnTo>
                  <a:cubicBezTo>
                    <a:pt x="6424232" y="4195811"/>
                    <a:pt x="6427447" y="4086939"/>
                    <a:pt x="6427447" y="3213830"/>
                  </a:cubicBezTo>
                  <a:cubicBezTo>
                    <a:pt x="6427447" y="2340721"/>
                    <a:pt x="6423374" y="2231851"/>
                    <a:pt x="6408158" y="1888950"/>
                  </a:cubicBezTo>
                  <a:cubicBezTo>
                    <a:pt x="6401943" y="1607130"/>
                    <a:pt x="6347722" y="1339882"/>
                    <a:pt x="6253210" y="1092565"/>
                  </a:cubicBezTo>
                  <a:lnTo>
                    <a:pt x="6258783" y="1108853"/>
                  </a:lnTo>
                  <a:cubicBezTo>
                    <a:pt x="6173486" y="885968"/>
                    <a:pt x="6047470" y="696087"/>
                    <a:pt x="5888236" y="539639"/>
                  </a:cubicBezTo>
                  <a:lnTo>
                    <a:pt x="5888022" y="539425"/>
                  </a:lnTo>
                  <a:cubicBezTo>
                    <a:pt x="5731574" y="379762"/>
                    <a:pt x="5541479" y="253746"/>
                    <a:pt x="5329309" y="172307"/>
                  </a:cubicBezTo>
                  <a:lnTo>
                    <a:pt x="5318593" y="168664"/>
                  </a:lnTo>
                  <a:cubicBezTo>
                    <a:pt x="5087565" y="79510"/>
                    <a:pt x="4820103" y="25075"/>
                    <a:pt x="4541068" y="19288"/>
                  </a:cubicBezTo>
                  <a:lnTo>
                    <a:pt x="4538496" y="19288"/>
                  </a:lnTo>
                  <a:cubicBezTo>
                    <a:pt x="4195596" y="3215"/>
                    <a:pt x="4086725" y="0"/>
                    <a:pt x="3213616" y="0"/>
                  </a:cubicBezTo>
                  <a:close/>
                </a:path>
              </a:pathLst>
            </a:custGeom>
            <a:solidFill>
              <a:schemeClr val="bg1"/>
            </a:solidFill>
            <a:ln w="214313" cap="flat">
              <a:noFill/>
              <a:prstDash val="solid"/>
              <a:miter/>
            </a:ln>
          </p:spPr>
          <p:txBody>
            <a:bodyPr rtlCol="0" anchor="ctr"/>
            <a:lstStyle/>
            <a:p>
              <a:endParaRPr lang="nl-NL"/>
            </a:p>
          </p:txBody>
        </p:sp>
      </p:grpSp>
      <p:pic>
        <p:nvPicPr>
          <p:cNvPr id="3" name="Afbeelding 2" descr="Afbeelding met zwart, duisternis&#10;&#10;Door AI gegenereerde inhoud is mogelijk onjuist.">
            <a:extLst>
              <a:ext uri="{FF2B5EF4-FFF2-40B4-BE49-F238E27FC236}">
                <a16:creationId xmlns:a16="http://schemas.microsoft.com/office/drawing/2014/main" id="{C68A97F8-03BC-7CB3-8180-03A2F354F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1512" y="1176121"/>
            <a:ext cx="2237912" cy="2237912"/>
          </a:xfrm>
          <a:prstGeom prst="rect">
            <a:avLst/>
          </a:prstGeom>
        </p:spPr>
      </p:pic>
    </p:spTree>
    <p:extLst>
      <p:ext uri="{BB962C8B-B14F-4D97-AF65-F5344CB8AC3E}">
        <p14:creationId xmlns:p14="http://schemas.microsoft.com/office/powerpoint/2010/main" val="2688274080"/>
      </p:ext>
    </p:extLst>
  </p:cSld>
  <p:clrMapOvr>
    <a:masterClrMapping/>
  </p:clrMapOvr>
  <p:transition spd="slow">
    <p:push dir="u"/>
  </p:transition>
</p:sld>
</file>

<file path=ppt/theme/theme1.xml><?xml version="1.0" encoding="utf-8"?>
<a:theme xmlns:a="http://schemas.openxmlformats.org/drawingml/2006/main" name="Kantoorthema">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Aangepast 2">
      <a:majorFont>
        <a:latin typeface="Congenial Black"/>
        <a:ea typeface=""/>
        <a:cs typeface=""/>
      </a:majorFont>
      <a:minorFont>
        <a:latin typeface="Congenial"/>
        <a:ea typeface=""/>
        <a:cs typeface=""/>
      </a:minorFont>
    </a:fontScheme>
    <a:fmtScheme name="Extreme schadu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4F739D86B6EF49917299AC314AF904" ma:contentTypeVersion="16" ma:contentTypeDescription="Een nieuw document maken." ma:contentTypeScope="" ma:versionID="65f97cf3d6d989742877185fe569564a">
  <xsd:schema xmlns:xsd="http://www.w3.org/2001/XMLSchema" xmlns:xs="http://www.w3.org/2001/XMLSchema" xmlns:p="http://schemas.microsoft.com/office/2006/metadata/properties" xmlns:ns3="6fb6348f-7269-4368-8f55-3167c3408fa0" xmlns:ns4="038b2640-8121-48df-855b-728195a4334d" targetNamespace="http://schemas.microsoft.com/office/2006/metadata/properties" ma:root="true" ma:fieldsID="5581c751e5c9b60b045fb4b5dfb9c5b1" ns3:_="" ns4:_="">
    <xsd:import namespace="6fb6348f-7269-4368-8f55-3167c3408fa0"/>
    <xsd:import namespace="038b2640-8121-48df-855b-728195a4334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b6348f-7269-4368-8f55-3167c3408f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8b2640-8121-48df-855b-728195a4334d"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fb6348f-7269-4368-8f55-3167c3408fa0" xsi:nil="true"/>
  </documentManagement>
</p:properties>
</file>

<file path=customXml/itemProps1.xml><?xml version="1.0" encoding="utf-8"?>
<ds:datastoreItem xmlns:ds="http://schemas.openxmlformats.org/officeDocument/2006/customXml" ds:itemID="{2C77750A-DFE2-42F3-848E-344F88A656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b6348f-7269-4368-8f55-3167c3408fa0"/>
    <ds:schemaRef ds:uri="038b2640-8121-48df-855b-728195a43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1D84D3-C8D3-4B4A-879A-FFD89736AA15}">
  <ds:schemaRefs>
    <ds:schemaRef ds:uri="http://schemas.microsoft.com/sharepoint/v3/contenttype/forms"/>
  </ds:schemaRefs>
</ds:datastoreItem>
</file>

<file path=customXml/itemProps3.xml><?xml version="1.0" encoding="utf-8"?>
<ds:datastoreItem xmlns:ds="http://schemas.openxmlformats.org/officeDocument/2006/customXml" ds:itemID="{E9A077C7-0A9D-4EBC-B8BA-8A95B6433CE9}">
  <ds:schemaRefs>
    <ds:schemaRef ds:uri="http://schemas.microsoft.com/office/2006/metadata/properties"/>
    <ds:schemaRef ds:uri="http://schemas.microsoft.com/office/infopath/2007/PartnerControls"/>
    <ds:schemaRef ds:uri="http://purl.org/dc/terms/"/>
    <ds:schemaRef ds:uri="http://purl.org/dc/elements/1.1/"/>
    <ds:schemaRef ds:uri="6fb6348f-7269-4368-8f55-3167c3408fa0"/>
    <ds:schemaRef ds:uri="http://schemas.microsoft.com/office/2006/documentManagement/types"/>
    <ds:schemaRef ds:uri="http://purl.org/dc/dcmitype/"/>
    <ds:schemaRef ds:uri="http://schemas.openxmlformats.org/package/2006/metadata/core-properties"/>
    <ds:schemaRef ds:uri="038b2640-8121-48df-855b-728195a4334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1266</TotalTime>
  <Words>482</Words>
  <Application>Microsoft Office PowerPoint</Application>
  <PresentationFormat>Breedbeeld</PresentationFormat>
  <Paragraphs>123</Paragraphs>
  <Slides>8</Slides>
  <Notes>1</Notes>
  <HiddenSlides>0</HiddenSlides>
  <MMClips>5</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vt:i4>
      </vt:variant>
    </vt:vector>
  </HeadingPairs>
  <TitlesOfParts>
    <vt:vector size="14" baseType="lpstr">
      <vt:lpstr>Aptos</vt:lpstr>
      <vt:lpstr>Arial</vt:lpstr>
      <vt:lpstr>Congenial</vt:lpstr>
      <vt:lpstr>Congenial Black</vt:lpstr>
      <vt:lpstr>Congenial SemiBold</vt:lpstr>
      <vt:lpstr>Kantoorthema</vt:lpstr>
      <vt:lpstr>Pubquiz</vt:lpstr>
      <vt:lpstr>PowerPoint-presentatie</vt:lpstr>
      <vt:lpstr>PowerPoint-presentatie</vt:lpstr>
      <vt:lpstr>PowerPoint-presentatie</vt:lpstr>
      <vt:lpstr>PowerPoint-presentatie</vt:lpstr>
      <vt:lpstr>PowerPoint-presentatie</vt:lpstr>
      <vt:lpstr>PowerPoint-presentatie</vt:lpstr>
      <vt:lpstr>Einde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Owen Hoek</dc:creator>
  <cp:lastModifiedBy>Owen Hoek</cp:lastModifiedBy>
  <cp:revision>1</cp:revision>
  <dcterms:created xsi:type="dcterms:W3CDTF">2025-10-14T07:38:38Z</dcterms:created>
  <dcterms:modified xsi:type="dcterms:W3CDTF">2026-03-07T18:20:55Z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0x010100794F739D86B6EF49917299AC314AF904</vt:lpwstr>
  </property>
</Properties>
</file>